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2AD151-2EB2-4B43-951A-311123BEDA2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08F0830-54A0-4E7A-834F-37D0EFAF184D}">
      <dgm:prSet phldrT="[Text]" custT="1"/>
      <dgm:spPr>
        <a:ln>
          <a:solidFill>
            <a:schemeClr val="accent2"/>
          </a:solidFill>
        </a:ln>
      </dgm:spPr>
      <dgm:t>
        <a:bodyPr/>
        <a:lstStyle/>
        <a:p>
          <a:r>
            <a:rPr lang="en-GB" sz="1100"/>
            <a:t>Director of Children, Young People, and Families (DCS)</a:t>
          </a:r>
        </a:p>
        <a:p>
          <a:r>
            <a:rPr lang="en-GB" sz="1100"/>
            <a:t>Riana Nelson</a:t>
          </a:r>
        </a:p>
      </dgm:t>
    </dgm:pt>
    <dgm:pt modelId="{E67DC301-E98B-4CBD-8D44-478C1308C0E0}" type="parTrans" cxnId="{5141F565-84BF-4A86-BF6A-16BD23726DB6}">
      <dgm:prSet/>
      <dgm:spPr/>
      <dgm:t>
        <a:bodyPr/>
        <a:lstStyle/>
        <a:p>
          <a:endParaRPr lang="en-GB"/>
        </a:p>
      </dgm:t>
    </dgm:pt>
    <dgm:pt modelId="{E3D220B5-F2C2-4BD3-BD71-D2DF3393B5BF}" type="sibTrans" cxnId="{5141F565-84BF-4A86-BF6A-16BD23726DB6}">
      <dgm:prSet/>
      <dgm:spPr/>
      <dgm:t>
        <a:bodyPr/>
        <a:lstStyle/>
        <a:p>
          <a:endParaRPr lang="en-GB"/>
        </a:p>
      </dgm:t>
    </dgm:pt>
    <dgm:pt modelId="{34EC05E4-878D-4972-871B-6E27DF49C722}">
      <dgm:prSet phldrT="[Text]"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en-GB" sz="1100" dirty="0"/>
            <a:t>Assistant Director of Social Care</a:t>
          </a:r>
          <a:br>
            <a:rPr lang="en-GB" sz="1100" dirty="0"/>
          </a:br>
          <a:br>
            <a:rPr lang="en-GB" sz="1100" dirty="0"/>
          </a:br>
          <a:r>
            <a:rPr lang="en-GB" sz="1100" i="1" dirty="0"/>
            <a:t>Rebecca Wall</a:t>
          </a:r>
        </a:p>
      </dgm:t>
    </dgm:pt>
    <dgm:pt modelId="{6B1514F2-2B32-46DB-8976-DCF3E43BF692}" type="parTrans" cxnId="{301D29BA-5367-4C46-8517-AE06B5C6140A}">
      <dgm:prSet/>
      <dgm:spPr/>
      <dgm:t>
        <a:bodyPr/>
        <a:lstStyle/>
        <a:p>
          <a:endParaRPr lang="en-GB"/>
        </a:p>
      </dgm:t>
    </dgm:pt>
    <dgm:pt modelId="{38742D00-053A-44E4-8B7D-7B45400A02D5}" type="sibTrans" cxnId="{301D29BA-5367-4C46-8517-AE06B5C6140A}">
      <dgm:prSet/>
      <dgm:spPr/>
      <dgm:t>
        <a:bodyPr/>
        <a:lstStyle/>
        <a:p>
          <a:endParaRPr lang="en-GB"/>
        </a:p>
      </dgm:t>
    </dgm:pt>
    <dgm:pt modelId="{83909E86-47A5-4BA1-AA17-796EB334E3E0}">
      <dgm:prSet phldrT="[Text]"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en-GB" sz="1100" dirty="0"/>
            <a:t>Assistant Director Education, Skills</a:t>
          </a:r>
          <a:br>
            <a:rPr lang="en-GB" sz="1100" dirty="0"/>
          </a:br>
          <a:r>
            <a:rPr lang="en-GB" sz="1100" i="1" dirty="0"/>
            <a:t>Leanne Hornsby </a:t>
          </a:r>
        </a:p>
      </dgm:t>
    </dgm:pt>
    <dgm:pt modelId="{E986CD07-292C-4907-AF26-393C0956C11F}" type="parTrans" cxnId="{90B39725-C1ED-483D-87A0-8610E4655B2B}">
      <dgm:prSet/>
      <dgm:spPr/>
      <dgm:t>
        <a:bodyPr/>
        <a:lstStyle/>
        <a:p>
          <a:endParaRPr lang="en-GB"/>
        </a:p>
      </dgm:t>
    </dgm:pt>
    <dgm:pt modelId="{E271A598-27AA-4450-9078-9742DA2E4FB3}" type="sibTrans" cxnId="{90B39725-C1ED-483D-87A0-8610E4655B2B}">
      <dgm:prSet/>
      <dgm:spPr/>
      <dgm:t>
        <a:bodyPr/>
        <a:lstStyle/>
        <a:p>
          <a:endParaRPr lang="en-GB"/>
        </a:p>
      </dgm:t>
    </dgm:pt>
    <dgm:pt modelId="{180D9A6A-AA20-4D93-A875-DE4091BD4319}">
      <dgm:prSet phldrT="[Text]" custT="1"/>
      <dgm:spPr/>
      <dgm:t>
        <a:bodyPr/>
        <a:lstStyle/>
        <a:p>
          <a:r>
            <a:rPr lang="en-GB" sz="1100"/>
            <a:t>Head of Partnerships and Families</a:t>
          </a:r>
          <a:br>
            <a:rPr lang="en-GB" sz="1100"/>
          </a:br>
          <a:endParaRPr lang="en-GB" sz="1100"/>
        </a:p>
        <a:p>
          <a:r>
            <a:rPr lang="en-GB" sz="1100" i="1"/>
            <a:t>Rebecca Mason</a:t>
          </a:r>
        </a:p>
      </dgm:t>
    </dgm:pt>
    <dgm:pt modelId="{98950943-B19F-4AE2-82AC-9762085F0C46}" type="parTrans" cxnId="{BCA2BBE3-39E3-4697-9D39-7FDCC9352B6A}">
      <dgm:prSet/>
      <dgm:spPr/>
      <dgm:t>
        <a:bodyPr/>
        <a:lstStyle/>
        <a:p>
          <a:endParaRPr lang="en-GB"/>
        </a:p>
      </dgm:t>
    </dgm:pt>
    <dgm:pt modelId="{A51C43AC-3F32-40C1-8AA1-92202AA93F1A}" type="sibTrans" cxnId="{BCA2BBE3-39E3-4697-9D39-7FDCC9352B6A}">
      <dgm:prSet/>
      <dgm:spPr/>
      <dgm:t>
        <a:bodyPr/>
        <a:lstStyle/>
        <a:p>
          <a:endParaRPr lang="en-GB"/>
        </a:p>
      </dgm:t>
    </dgm:pt>
    <dgm:pt modelId="{1E818BB5-3EFD-4AA1-A15D-BD52938B7DEA}">
      <dgm:prSet phldrT="[Text]" custT="1"/>
      <dgm:spPr/>
      <dgm:t>
        <a:bodyPr/>
        <a:lstStyle/>
        <a:p>
          <a:r>
            <a:rPr lang="en-GB" sz="1100" dirty="0"/>
            <a:t>Head of Early Intervention &amp; Prevention</a:t>
          </a:r>
          <a:br>
            <a:rPr lang="en-GB" sz="1100" dirty="0"/>
          </a:br>
          <a:endParaRPr lang="en-GB" sz="1100" dirty="0"/>
        </a:p>
        <a:p>
          <a:r>
            <a:rPr lang="en-GB" sz="1100" i="1" dirty="0"/>
            <a:t>Alison Tomes</a:t>
          </a:r>
        </a:p>
      </dgm:t>
    </dgm:pt>
    <dgm:pt modelId="{0ACB59FB-81EA-4017-A29E-02E693ED9452}" type="parTrans" cxnId="{39B5F527-F8B9-4A64-BCCB-FA574314EF1E}">
      <dgm:prSet/>
      <dgm:spPr/>
      <dgm:t>
        <a:bodyPr/>
        <a:lstStyle/>
        <a:p>
          <a:endParaRPr lang="en-GB"/>
        </a:p>
      </dgm:t>
    </dgm:pt>
    <dgm:pt modelId="{26950B3D-0D7E-440E-81AE-15F7DF4ACCF7}" type="sibTrans" cxnId="{39B5F527-F8B9-4A64-BCCB-FA574314EF1E}">
      <dgm:prSet/>
      <dgm:spPr/>
      <dgm:t>
        <a:bodyPr/>
        <a:lstStyle/>
        <a:p>
          <a:endParaRPr lang="en-GB"/>
        </a:p>
      </dgm:t>
    </dgm:pt>
    <dgm:pt modelId="{D988C3E3-6421-48D5-8AF5-A87B538CC907}">
      <dgm:prSet phldrT="[Text]" custT="1"/>
      <dgm:spPr/>
      <dgm:t>
        <a:bodyPr/>
        <a:lstStyle/>
        <a:p>
          <a:r>
            <a:rPr lang="en-GB" sz="1100"/>
            <a:t>Head of Quality &amp; Safeguarding</a:t>
          </a:r>
          <a:br>
            <a:rPr lang="en-GB" sz="1100"/>
          </a:br>
          <a:endParaRPr lang="en-GB" sz="1100"/>
        </a:p>
        <a:p>
          <a:r>
            <a:rPr lang="en-GB" sz="1100" i="1"/>
            <a:t>Angela Harrington</a:t>
          </a:r>
        </a:p>
      </dgm:t>
    </dgm:pt>
    <dgm:pt modelId="{087BE230-1424-4C32-BA5F-6B587755B826}" type="parTrans" cxnId="{2AEB8253-1861-4620-AEE2-D5AE8E95160F}">
      <dgm:prSet/>
      <dgm:spPr/>
      <dgm:t>
        <a:bodyPr/>
        <a:lstStyle/>
        <a:p>
          <a:endParaRPr lang="en-GB"/>
        </a:p>
      </dgm:t>
    </dgm:pt>
    <dgm:pt modelId="{368343C6-CE6E-424D-8DDF-609D5CA19BC5}" type="sibTrans" cxnId="{2AEB8253-1861-4620-AEE2-D5AE8E95160F}">
      <dgm:prSet/>
      <dgm:spPr/>
      <dgm:t>
        <a:bodyPr/>
        <a:lstStyle/>
        <a:p>
          <a:endParaRPr lang="en-GB"/>
        </a:p>
      </dgm:t>
    </dgm:pt>
    <dgm:pt modelId="{F430D512-5C61-41A7-B9EB-6C65507DF524}">
      <dgm:prSet phldrT="[Text]" custT="1"/>
      <dgm:spPr/>
      <dgm:t>
        <a:bodyPr/>
        <a:lstStyle/>
        <a:p>
          <a:r>
            <a:rPr lang="en-GB" sz="1100"/>
            <a:t>Head of SEND Transformation</a:t>
          </a:r>
          <a:br>
            <a:rPr lang="en-GB" sz="1100"/>
          </a:br>
          <a:br>
            <a:rPr lang="en-GB" sz="1100"/>
          </a:br>
          <a:r>
            <a:rPr lang="en-GB" sz="1100" i="1"/>
            <a:t>Martyn Owen</a:t>
          </a:r>
        </a:p>
      </dgm:t>
    </dgm:pt>
    <dgm:pt modelId="{AED93AC9-6560-434B-B7EB-3ED63D2E155A}" type="parTrans" cxnId="{355DA931-5CF5-47DB-89E6-AB01FD1F2165}">
      <dgm:prSet/>
      <dgm:spPr/>
      <dgm:t>
        <a:bodyPr/>
        <a:lstStyle/>
        <a:p>
          <a:endParaRPr lang="en-GB"/>
        </a:p>
      </dgm:t>
    </dgm:pt>
    <dgm:pt modelId="{23730F19-8588-444D-A4C4-810452C84394}" type="sibTrans" cxnId="{355DA931-5CF5-47DB-89E6-AB01FD1F2165}">
      <dgm:prSet/>
      <dgm:spPr/>
      <dgm:t>
        <a:bodyPr/>
        <a:lstStyle/>
        <a:p>
          <a:endParaRPr lang="en-GB"/>
        </a:p>
      </dgm:t>
    </dgm:pt>
    <dgm:pt modelId="{3D7A3D53-05E4-4BB6-8905-437D575614A9}">
      <dgm:prSet phldrT="[Text]" custT="1"/>
      <dgm:spPr/>
      <dgm:t>
        <a:bodyPr/>
        <a:lstStyle/>
        <a:p>
          <a:r>
            <a:rPr lang="en-GB" sz="1100"/>
            <a:t>Head of Equity &amp; Inclusion</a:t>
          </a:r>
          <a:br>
            <a:rPr lang="en-GB" sz="1100"/>
          </a:br>
          <a:r>
            <a:rPr lang="en-GB" sz="1100"/>
            <a:t> </a:t>
          </a:r>
          <a:br>
            <a:rPr lang="en-GB" sz="1100"/>
          </a:br>
          <a:r>
            <a:rPr lang="en-GB" sz="1100" i="1"/>
            <a:t>Jane Cresswell</a:t>
          </a:r>
        </a:p>
      </dgm:t>
    </dgm:pt>
    <dgm:pt modelId="{119D5686-0449-4206-AC67-31AC1CADD374}" type="sibTrans" cxnId="{DA36B7DC-7BB1-44EE-84AE-3AB54907173F}">
      <dgm:prSet/>
      <dgm:spPr/>
      <dgm:t>
        <a:bodyPr/>
        <a:lstStyle/>
        <a:p>
          <a:endParaRPr lang="en-GB"/>
        </a:p>
      </dgm:t>
    </dgm:pt>
    <dgm:pt modelId="{BE724D1A-44F9-4EB5-8879-BE738FFBB784}" type="parTrans" cxnId="{DA36B7DC-7BB1-44EE-84AE-3AB54907173F}">
      <dgm:prSet/>
      <dgm:spPr/>
      <dgm:t>
        <a:bodyPr/>
        <a:lstStyle/>
        <a:p>
          <a:endParaRPr lang="en-GB"/>
        </a:p>
      </dgm:t>
    </dgm:pt>
    <dgm:pt modelId="{47DBCE55-966E-4F48-AFD4-40CD9BDB46F5}">
      <dgm:prSet phldrT="[Text]"/>
      <dgm:spPr/>
      <dgm:t>
        <a:bodyPr/>
        <a:lstStyle/>
        <a:p>
          <a:r>
            <a:rPr lang="en-GB" dirty="0"/>
            <a:t>Head of Education &amp; Skills</a:t>
          </a:r>
          <a:br>
            <a:rPr lang="en-GB" dirty="0"/>
          </a:br>
          <a:br>
            <a:rPr lang="en-GB" dirty="0"/>
          </a:br>
          <a:r>
            <a:rPr lang="en-GB" i="1" dirty="0"/>
            <a:t>Jane Reed</a:t>
          </a:r>
        </a:p>
      </dgm:t>
    </dgm:pt>
    <dgm:pt modelId="{B2D0A3D7-2BAB-4201-89B4-382788AAF398}" type="sibTrans" cxnId="{5182EE31-C026-4330-92D9-CE5A1A308754}">
      <dgm:prSet/>
      <dgm:spPr/>
      <dgm:t>
        <a:bodyPr/>
        <a:lstStyle/>
        <a:p>
          <a:endParaRPr lang="en-GB"/>
        </a:p>
      </dgm:t>
    </dgm:pt>
    <dgm:pt modelId="{C2D4ED03-7ECF-44BB-8E7E-47331F93411E}" type="parTrans" cxnId="{5182EE31-C026-4330-92D9-CE5A1A308754}">
      <dgm:prSet/>
      <dgm:spPr/>
      <dgm:t>
        <a:bodyPr/>
        <a:lstStyle/>
        <a:p>
          <a:endParaRPr lang="en-GB"/>
        </a:p>
      </dgm:t>
    </dgm:pt>
    <dgm:pt modelId="{5523E79A-AA9F-423E-8335-E1A30059DF17}">
      <dgm:prSet phldrT="[Text]"/>
      <dgm:spPr/>
      <dgm:t>
        <a:bodyPr/>
        <a:lstStyle/>
        <a:p>
          <a:r>
            <a:rPr lang="en-GB"/>
            <a:t>Head of Skills</a:t>
          </a:r>
          <a:br>
            <a:rPr lang="en-GB"/>
          </a:br>
          <a:br>
            <a:rPr lang="en-GB"/>
          </a:br>
          <a:r>
            <a:rPr lang="en-GB" i="1"/>
            <a:t>Claire Cardwell</a:t>
          </a:r>
        </a:p>
      </dgm:t>
    </dgm:pt>
    <dgm:pt modelId="{7A98A721-B679-43FC-8123-DCB61903B353}" type="sibTrans" cxnId="{37B854CC-1439-4309-B2A5-C6D65E751089}">
      <dgm:prSet/>
      <dgm:spPr/>
      <dgm:t>
        <a:bodyPr/>
        <a:lstStyle/>
        <a:p>
          <a:endParaRPr lang="en-GB"/>
        </a:p>
      </dgm:t>
    </dgm:pt>
    <dgm:pt modelId="{41C7486C-786E-4BE4-96DD-4E88E03CFA65}" type="parTrans" cxnId="{37B854CC-1439-4309-B2A5-C6D65E751089}">
      <dgm:prSet/>
      <dgm:spPr/>
      <dgm:t>
        <a:bodyPr/>
        <a:lstStyle/>
        <a:p>
          <a:endParaRPr lang="en-GB"/>
        </a:p>
      </dgm:t>
    </dgm:pt>
    <dgm:pt modelId="{0887769E-C622-41EA-968F-DBB25E21A945}">
      <dgm:prSet phldrT="[Text]"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en-GB" sz="1100"/>
            <a:t>Assistant Director Partnerships, Early Intervention &amp; Localities</a:t>
          </a:r>
          <a:br>
            <a:rPr lang="en-GB" sz="1100"/>
          </a:br>
          <a:r>
            <a:rPr lang="en-GB" sz="1100" i="1"/>
            <a:t>Lee Golze</a:t>
          </a:r>
        </a:p>
      </dgm:t>
    </dgm:pt>
    <dgm:pt modelId="{8CD0C8E0-BA5A-4232-910B-FA034D5F140D}" type="parTrans" cxnId="{B69A1226-575B-4ECE-BE4F-7AEC7A60F010}">
      <dgm:prSet/>
      <dgm:spPr/>
      <dgm:t>
        <a:bodyPr/>
        <a:lstStyle/>
        <a:p>
          <a:endParaRPr lang="en-GB"/>
        </a:p>
      </dgm:t>
    </dgm:pt>
    <dgm:pt modelId="{97E12860-9667-42B2-BC9F-0C2F2F8FAECD}" type="sibTrans" cxnId="{B69A1226-575B-4ECE-BE4F-7AEC7A60F010}">
      <dgm:prSet/>
      <dgm:spPr/>
      <dgm:t>
        <a:bodyPr/>
        <a:lstStyle/>
        <a:p>
          <a:endParaRPr lang="en-GB"/>
        </a:p>
      </dgm:t>
    </dgm:pt>
    <dgm:pt modelId="{8D1E2A17-DE4E-4F14-A6FB-2487F48D74F3}">
      <dgm:prSet phldrT="[Text]" custT="1"/>
      <dgm:spPr/>
      <dgm:t>
        <a:bodyPr/>
        <a:lstStyle/>
        <a:p>
          <a:r>
            <a:rPr lang="en-GB" sz="1100" dirty="0"/>
            <a:t>Strategic Lead for Help &amp; Protection </a:t>
          </a:r>
          <a:br>
            <a:rPr lang="en-GB" sz="1100" dirty="0"/>
          </a:br>
          <a:br>
            <a:rPr lang="en-GB" sz="1100" dirty="0"/>
          </a:br>
          <a:r>
            <a:rPr lang="en-GB" sz="1100" i="1" dirty="0"/>
            <a:t>Anne Chester-Walsh</a:t>
          </a:r>
        </a:p>
      </dgm:t>
    </dgm:pt>
    <dgm:pt modelId="{80B97FB4-7303-433F-97EE-4142CDED17AB}" type="parTrans" cxnId="{3F010908-5660-4FAD-A425-0DBF1E70DFF9}">
      <dgm:prSet/>
      <dgm:spPr/>
      <dgm:t>
        <a:bodyPr/>
        <a:lstStyle/>
        <a:p>
          <a:endParaRPr lang="en-GB"/>
        </a:p>
      </dgm:t>
    </dgm:pt>
    <dgm:pt modelId="{018C2B91-F448-4E96-8B55-AA71DF195B8A}" type="sibTrans" cxnId="{3F010908-5660-4FAD-A425-0DBF1E70DFF9}">
      <dgm:prSet/>
      <dgm:spPr/>
      <dgm:t>
        <a:bodyPr/>
        <a:lstStyle/>
        <a:p>
          <a:endParaRPr lang="en-GB"/>
        </a:p>
      </dgm:t>
    </dgm:pt>
    <dgm:pt modelId="{D4F5A87A-4775-4D0F-A10E-56870401E3A5}">
      <dgm:prSet phldrT="[Text]" custT="1"/>
      <dgm:spPr/>
      <dgm:t>
        <a:bodyPr/>
        <a:lstStyle/>
        <a:p>
          <a:r>
            <a:rPr lang="en-GB" sz="1100" dirty="0"/>
            <a:t> Strategic Lead for </a:t>
          </a:r>
          <a:r>
            <a:rPr lang="en-GB" sz="1100" dirty="0" err="1"/>
            <a:t>CiC</a:t>
          </a:r>
          <a:r>
            <a:rPr lang="en-GB" sz="1100" dirty="0"/>
            <a:t> &amp; Achieving Permanence</a:t>
          </a:r>
          <a:br>
            <a:rPr lang="en-GB" sz="1100" dirty="0"/>
          </a:br>
          <a:br>
            <a:rPr lang="en-GB" sz="1100"/>
          </a:br>
          <a:r>
            <a:rPr lang="en-GB" sz="1100" i="1"/>
            <a:t>Vacant</a:t>
          </a:r>
          <a:endParaRPr lang="en-GB" sz="1100" i="1" dirty="0"/>
        </a:p>
      </dgm:t>
    </dgm:pt>
    <dgm:pt modelId="{AF30F161-2270-4C93-AE2C-3C578DD02AC4}" type="parTrans" cxnId="{1C0F44F9-72EA-4AE4-9B95-CE6ADB73E306}">
      <dgm:prSet/>
      <dgm:spPr/>
      <dgm:t>
        <a:bodyPr/>
        <a:lstStyle/>
        <a:p>
          <a:endParaRPr lang="en-GB"/>
        </a:p>
      </dgm:t>
    </dgm:pt>
    <dgm:pt modelId="{F31E4D88-5730-4089-B535-3476185EA320}" type="sibTrans" cxnId="{1C0F44F9-72EA-4AE4-9B95-CE6ADB73E306}">
      <dgm:prSet/>
      <dgm:spPr/>
      <dgm:t>
        <a:bodyPr/>
        <a:lstStyle/>
        <a:p>
          <a:endParaRPr lang="en-GB"/>
        </a:p>
      </dgm:t>
    </dgm:pt>
    <dgm:pt modelId="{DF7B6FDA-4482-44E5-9A7D-5187D17ADCB0}">
      <dgm:prSet phldrT="[Text]" custT="1"/>
      <dgm:spPr/>
      <dgm:t>
        <a:bodyPr/>
        <a:lstStyle/>
        <a:p>
          <a:r>
            <a:rPr lang="en-GB" sz="1100" dirty="0"/>
            <a:t>Principal Social Worker</a:t>
          </a:r>
          <a:br>
            <a:rPr lang="en-GB" sz="1100" dirty="0"/>
          </a:br>
          <a:br>
            <a:rPr lang="en-GB" sz="1100" dirty="0"/>
          </a:br>
          <a:r>
            <a:rPr lang="en-GB" sz="1100" i="1" dirty="0"/>
            <a:t>Clive Chambers</a:t>
          </a:r>
        </a:p>
      </dgm:t>
    </dgm:pt>
    <dgm:pt modelId="{1641082F-1D32-4320-A5D9-1978FBDA5A11}" type="parTrans" cxnId="{2ABACA6D-207C-494A-A472-5698F7A02E7B}">
      <dgm:prSet/>
      <dgm:spPr/>
      <dgm:t>
        <a:bodyPr/>
        <a:lstStyle/>
        <a:p>
          <a:endParaRPr lang="en-GB"/>
        </a:p>
      </dgm:t>
    </dgm:pt>
    <dgm:pt modelId="{11B06411-E65D-4AA8-A7A0-C606B411649F}" type="sibTrans" cxnId="{2ABACA6D-207C-494A-A472-5698F7A02E7B}">
      <dgm:prSet/>
      <dgm:spPr/>
      <dgm:t>
        <a:bodyPr/>
        <a:lstStyle/>
        <a:p>
          <a:endParaRPr lang="en-GB"/>
        </a:p>
      </dgm:t>
    </dgm:pt>
    <dgm:pt modelId="{C43440B0-CA0F-476C-B530-86AFC9A31DF8}">
      <dgm:prSet phldrT="[Text]" custT="1"/>
      <dgm:spPr/>
      <dgm:t>
        <a:bodyPr/>
        <a:lstStyle/>
        <a:p>
          <a:r>
            <a:rPr lang="en-GB" sz="1100" dirty="0"/>
            <a:t>Strategic Lead for Practice Improvement </a:t>
          </a:r>
          <a:br>
            <a:rPr lang="en-GB" sz="1100" dirty="0"/>
          </a:br>
          <a:br>
            <a:rPr lang="en-GB" sz="1100" dirty="0"/>
          </a:br>
          <a:r>
            <a:rPr lang="en-GB" sz="1100" i="1" dirty="0"/>
            <a:t>Andy Hood</a:t>
          </a:r>
        </a:p>
      </dgm:t>
    </dgm:pt>
    <dgm:pt modelId="{21ECBEC2-5563-4C9C-A4F7-EB84B19370A0}" type="parTrans" cxnId="{AC9B9F58-F309-434E-85B8-4A1350C91460}">
      <dgm:prSet/>
      <dgm:spPr/>
      <dgm:t>
        <a:bodyPr/>
        <a:lstStyle/>
        <a:p>
          <a:endParaRPr lang="en-GB"/>
        </a:p>
      </dgm:t>
    </dgm:pt>
    <dgm:pt modelId="{3F5D0F1D-B396-40F4-9F8E-8CCF756302C2}" type="sibTrans" cxnId="{AC9B9F58-F309-434E-85B8-4A1350C91460}">
      <dgm:prSet/>
      <dgm:spPr/>
      <dgm:t>
        <a:bodyPr/>
        <a:lstStyle/>
        <a:p>
          <a:endParaRPr lang="en-GB"/>
        </a:p>
      </dgm:t>
    </dgm:pt>
    <dgm:pt modelId="{318BD274-9428-47B4-B261-C1B0CD490E9C}">
      <dgm:prSet phldrT="[Text]" custT="1"/>
      <dgm:spPr/>
      <dgm:t>
        <a:bodyPr/>
        <a:lstStyle/>
        <a:p>
          <a:r>
            <a:rPr lang="en-GB" sz="1100"/>
            <a:t>Head of Partnerships &amp; Families</a:t>
          </a:r>
          <a:br>
            <a:rPr lang="en-GB" sz="1100"/>
          </a:br>
          <a:endParaRPr lang="en-GB" sz="1100"/>
        </a:p>
        <a:p>
          <a:r>
            <a:rPr lang="en-GB" sz="1100" i="1"/>
            <a:t>Rebecca Mason</a:t>
          </a:r>
        </a:p>
      </dgm:t>
    </dgm:pt>
    <dgm:pt modelId="{0650B13D-8B0F-4BF3-A2B2-26487C476256}" type="parTrans" cxnId="{57A5C76F-3D07-4C71-89EF-8076503E76E4}">
      <dgm:prSet/>
      <dgm:spPr/>
      <dgm:t>
        <a:bodyPr/>
        <a:lstStyle/>
        <a:p>
          <a:endParaRPr lang="en-US"/>
        </a:p>
      </dgm:t>
    </dgm:pt>
    <dgm:pt modelId="{EBDF2908-C764-43CF-9D33-1C3616B06D1D}" type="sibTrans" cxnId="{57A5C76F-3D07-4C71-89EF-8076503E76E4}">
      <dgm:prSet/>
      <dgm:spPr/>
      <dgm:t>
        <a:bodyPr/>
        <a:lstStyle/>
        <a:p>
          <a:endParaRPr lang="en-US"/>
        </a:p>
      </dgm:t>
    </dgm:pt>
    <dgm:pt modelId="{71666CFC-716F-4D58-9797-36D77BEBE2CD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Head of RAA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Stephanie Evans</a:t>
          </a:r>
        </a:p>
      </dgm:t>
    </dgm:pt>
    <dgm:pt modelId="{6D9DEE72-DD4F-47B3-BE93-5091553C9DD0}" type="parTrans" cxnId="{492AB96B-6FD3-468C-9A7B-DA0A68919A37}">
      <dgm:prSet/>
      <dgm:spPr/>
      <dgm:t>
        <a:bodyPr/>
        <a:lstStyle/>
        <a:p>
          <a:endParaRPr lang="en-GB"/>
        </a:p>
      </dgm:t>
    </dgm:pt>
    <dgm:pt modelId="{16DD0AC1-F91D-4C09-BFC0-432B7989E88D}" type="sibTrans" cxnId="{492AB96B-6FD3-468C-9A7B-DA0A68919A37}">
      <dgm:prSet/>
      <dgm:spPr/>
      <dgm:t>
        <a:bodyPr/>
        <a:lstStyle/>
        <a:p>
          <a:endParaRPr lang="en-GB"/>
        </a:p>
      </dgm:t>
    </dgm:pt>
    <dgm:pt modelId="{912828DD-FD9B-4085-A301-62011EB3F44F}" type="pres">
      <dgm:prSet presAssocID="{AC2AD151-2EB2-4B43-951A-311123BEDA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CFF9A0-137E-4C8C-AF96-10A8C6896819}" type="pres">
      <dgm:prSet presAssocID="{F08F0830-54A0-4E7A-834F-37D0EFAF184D}" presName="hierRoot1" presStyleCnt="0"/>
      <dgm:spPr/>
    </dgm:pt>
    <dgm:pt modelId="{AEFD0D4B-C0DA-43A2-A1F7-71398F9E4F04}" type="pres">
      <dgm:prSet presAssocID="{F08F0830-54A0-4E7A-834F-37D0EFAF184D}" presName="composite" presStyleCnt="0"/>
      <dgm:spPr/>
    </dgm:pt>
    <dgm:pt modelId="{252C64FF-0E53-490C-AFA2-04A7F29369ED}" type="pres">
      <dgm:prSet presAssocID="{F08F0830-54A0-4E7A-834F-37D0EFAF184D}" presName="background" presStyleLbl="node0" presStyleIdx="0" presStyleCnt="2"/>
      <dgm:spPr>
        <a:solidFill>
          <a:schemeClr val="accent2"/>
        </a:solidFill>
        <a:ln>
          <a:solidFill>
            <a:schemeClr val="accent2"/>
          </a:solidFill>
        </a:ln>
      </dgm:spPr>
    </dgm:pt>
    <dgm:pt modelId="{ADAFD444-5B87-41E3-9525-91E7D7D12137}" type="pres">
      <dgm:prSet presAssocID="{F08F0830-54A0-4E7A-834F-37D0EFAF184D}" presName="text" presStyleLbl="fgAcc0" presStyleIdx="0" presStyleCnt="2" custScaleX="192778" custScaleY="215684" custLinFactY="-237434" custLinFactNeighborX="4727" custLinFactNeighborY="-300000">
        <dgm:presLayoutVars>
          <dgm:chPref val="3"/>
        </dgm:presLayoutVars>
      </dgm:prSet>
      <dgm:spPr/>
    </dgm:pt>
    <dgm:pt modelId="{CE8C4497-1E4B-4850-8A39-1FB80B9A3208}" type="pres">
      <dgm:prSet presAssocID="{F08F0830-54A0-4E7A-834F-37D0EFAF184D}" presName="hierChild2" presStyleCnt="0"/>
      <dgm:spPr/>
    </dgm:pt>
    <dgm:pt modelId="{6F762DA1-8B5C-4C20-AA83-BD0F7EF8E986}" type="pres">
      <dgm:prSet presAssocID="{6B1514F2-2B32-46DB-8976-DCF3E43BF692}" presName="Name10" presStyleLbl="parChTrans1D2" presStyleIdx="0" presStyleCnt="3"/>
      <dgm:spPr/>
    </dgm:pt>
    <dgm:pt modelId="{9F06946E-B357-4DB0-AC55-0F3D890A24E0}" type="pres">
      <dgm:prSet presAssocID="{34EC05E4-878D-4972-871B-6E27DF49C722}" presName="hierRoot2" presStyleCnt="0"/>
      <dgm:spPr/>
    </dgm:pt>
    <dgm:pt modelId="{DB6EF039-8E43-445A-AD1A-590A5FB3C536}" type="pres">
      <dgm:prSet presAssocID="{34EC05E4-878D-4972-871B-6E27DF49C722}" presName="composite2" presStyleCnt="0"/>
      <dgm:spPr/>
    </dgm:pt>
    <dgm:pt modelId="{6735B558-3235-4345-A5B8-762B164A08F3}" type="pres">
      <dgm:prSet presAssocID="{34EC05E4-878D-4972-871B-6E27DF49C722}" presName="background2" presStyleLbl="node2" presStyleIdx="0" presStyleCnt="3"/>
      <dgm:spPr>
        <a:solidFill>
          <a:srgbClr val="00B050"/>
        </a:solidFill>
        <a:ln>
          <a:solidFill>
            <a:schemeClr val="accent6"/>
          </a:solidFill>
        </a:ln>
      </dgm:spPr>
    </dgm:pt>
    <dgm:pt modelId="{6BD17FA1-44FD-4C5A-9773-5FC7D15F6F30}" type="pres">
      <dgm:prSet presAssocID="{34EC05E4-878D-4972-871B-6E27DF49C722}" presName="text2" presStyleLbl="fgAcc2" presStyleIdx="0" presStyleCnt="3" custScaleX="177156" custScaleY="177156" custLinFactY="-200000" custLinFactNeighborX="-28737" custLinFactNeighborY="-202342">
        <dgm:presLayoutVars>
          <dgm:chPref val="3"/>
        </dgm:presLayoutVars>
      </dgm:prSet>
      <dgm:spPr/>
    </dgm:pt>
    <dgm:pt modelId="{92AA292E-B804-4233-8045-BDC0339D8D0F}" type="pres">
      <dgm:prSet presAssocID="{34EC05E4-878D-4972-871B-6E27DF49C722}" presName="hierChild3" presStyleCnt="0"/>
      <dgm:spPr/>
    </dgm:pt>
    <dgm:pt modelId="{AC21DEDB-5E0D-454F-9A7E-91D910EA2C9E}" type="pres">
      <dgm:prSet presAssocID="{80B97FB4-7303-433F-97EE-4142CDED17AB}" presName="Name17" presStyleLbl="parChTrans1D3" presStyleIdx="0" presStyleCnt="12"/>
      <dgm:spPr/>
    </dgm:pt>
    <dgm:pt modelId="{DFC989C5-E932-49B7-8AE9-FBD3F09EFB92}" type="pres">
      <dgm:prSet presAssocID="{8D1E2A17-DE4E-4F14-A6FB-2487F48D74F3}" presName="hierRoot3" presStyleCnt="0"/>
      <dgm:spPr/>
    </dgm:pt>
    <dgm:pt modelId="{BFF1DB58-AC25-4FFB-A316-398901085033}" type="pres">
      <dgm:prSet presAssocID="{8D1E2A17-DE4E-4F14-A6FB-2487F48D74F3}" presName="composite3" presStyleCnt="0"/>
      <dgm:spPr/>
    </dgm:pt>
    <dgm:pt modelId="{E2BA7645-8896-4CE0-99EC-3E0A1A38684A}" type="pres">
      <dgm:prSet presAssocID="{8D1E2A17-DE4E-4F14-A6FB-2487F48D74F3}" presName="background3" presStyleLbl="node3" presStyleIdx="0" presStyleCnt="12"/>
      <dgm:spPr>
        <a:solidFill>
          <a:srgbClr val="00B050"/>
        </a:solidFill>
      </dgm:spPr>
    </dgm:pt>
    <dgm:pt modelId="{A29FF1DC-CBE4-4919-B2B2-C1357483C73A}" type="pres">
      <dgm:prSet presAssocID="{8D1E2A17-DE4E-4F14-A6FB-2487F48D74F3}" presName="text3" presStyleLbl="fgAcc3" presStyleIdx="0" presStyleCnt="12" custScaleX="104565" custScaleY="388639" custLinFactY="-106576" custLinFactNeighborX="2528" custLinFactNeighborY="-200000">
        <dgm:presLayoutVars>
          <dgm:chPref val="3"/>
        </dgm:presLayoutVars>
      </dgm:prSet>
      <dgm:spPr/>
    </dgm:pt>
    <dgm:pt modelId="{3E488B84-1860-41CA-9C3A-D4344720A912}" type="pres">
      <dgm:prSet presAssocID="{8D1E2A17-DE4E-4F14-A6FB-2487F48D74F3}" presName="hierChild4" presStyleCnt="0"/>
      <dgm:spPr/>
    </dgm:pt>
    <dgm:pt modelId="{76A00A29-67C6-499C-AB10-21C812B2E98A}" type="pres">
      <dgm:prSet presAssocID="{AF30F161-2270-4C93-AE2C-3C578DD02AC4}" presName="Name17" presStyleLbl="parChTrans1D3" presStyleIdx="1" presStyleCnt="12"/>
      <dgm:spPr/>
    </dgm:pt>
    <dgm:pt modelId="{34422D18-7EDE-4EFA-92B9-8BB9BF47C01E}" type="pres">
      <dgm:prSet presAssocID="{D4F5A87A-4775-4D0F-A10E-56870401E3A5}" presName="hierRoot3" presStyleCnt="0"/>
      <dgm:spPr/>
    </dgm:pt>
    <dgm:pt modelId="{B870B5A3-DF2B-466A-8621-89CC0BC63D71}" type="pres">
      <dgm:prSet presAssocID="{D4F5A87A-4775-4D0F-A10E-56870401E3A5}" presName="composite3" presStyleCnt="0"/>
      <dgm:spPr/>
    </dgm:pt>
    <dgm:pt modelId="{BFA8D314-A4A5-4D42-B823-FC05615A885D}" type="pres">
      <dgm:prSet presAssocID="{D4F5A87A-4775-4D0F-A10E-56870401E3A5}" presName="background3" presStyleLbl="node3" presStyleIdx="1" presStyleCnt="12"/>
      <dgm:spPr>
        <a:solidFill>
          <a:srgbClr val="00B050"/>
        </a:solidFill>
      </dgm:spPr>
    </dgm:pt>
    <dgm:pt modelId="{B117EFF9-D87C-41E3-8660-1C7F543E1479}" type="pres">
      <dgm:prSet presAssocID="{D4F5A87A-4775-4D0F-A10E-56870401E3A5}" presName="text3" presStyleLbl="fgAcc3" presStyleIdx="1" presStyleCnt="12" custScaleX="105056" custScaleY="394557" custLinFactY="-106867" custLinFactNeighborX="-1680" custLinFactNeighborY="-200000">
        <dgm:presLayoutVars>
          <dgm:chPref val="3"/>
        </dgm:presLayoutVars>
      </dgm:prSet>
      <dgm:spPr/>
    </dgm:pt>
    <dgm:pt modelId="{2EF1B24D-3CDC-432A-9399-AAFB16205959}" type="pres">
      <dgm:prSet presAssocID="{D4F5A87A-4775-4D0F-A10E-56870401E3A5}" presName="hierChild4" presStyleCnt="0"/>
      <dgm:spPr/>
    </dgm:pt>
    <dgm:pt modelId="{F1A49B71-2021-4098-A61A-7E38ECF020AC}" type="pres">
      <dgm:prSet presAssocID="{1641082F-1D32-4320-A5D9-1978FBDA5A11}" presName="Name17" presStyleLbl="parChTrans1D3" presStyleIdx="2" presStyleCnt="12"/>
      <dgm:spPr/>
    </dgm:pt>
    <dgm:pt modelId="{E95CCA75-21F5-4914-B426-BC9CE352996A}" type="pres">
      <dgm:prSet presAssocID="{DF7B6FDA-4482-44E5-9A7D-5187D17ADCB0}" presName="hierRoot3" presStyleCnt="0"/>
      <dgm:spPr/>
    </dgm:pt>
    <dgm:pt modelId="{E32E4EA4-EE8B-4A00-8E86-6C1FD1EA7461}" type="pres">
      <dgm:prSet presAssocID="{DF7B6FDA-4482-44E5-9A7D-5187D17ADCB0}" presName="composite3" presStyleCnt="0"/>
      <dgm:spPr/>
    </dgm:pt>
    <dgm:pt modelId="{A1A56AD8-9A66-4AD7-B9F6-1D317614B48C}" type="pres">
      <dgm:prSet presAssocID="{DF7B6FDA-4482-44E5-9A7D-5187D17ADCB0}" presName="background3" presStyleLbl="node3" presStyleIdx="2" presStyleCnt="12"/>
      <dgm:spPr>
        <a:solidFill>
          <a:srgbClr val="00B050"/>
        </a:solidFill>
      </dgm:spPr>
    </dgm:pt>
    <dgm:pt modelId="{4D918BC2-034C-46DC-B8CF-F66224AD7FE1}" type="pres">
      <dgm:prSet presAssocID="{DF7B6FDA-4482-44E5-9A7D-5187D17ADCB0}" presName="text3" presStyleLbl="fgAcc3" presStyleIdx="2" presStyleCnt="12" custScaleX="106984" custScaleY="390841" custLinFactY="-106967" custLinFactNeighborX="-4835" custLinFactNeighborY="-200000">
        <dgm:presLayoutVars>
          <dgm:chPref val="3"/>
        </dgm:presLayoutVars>
      </dgm:prSet>
      <dgm:spPr/>
    </dgm:pt>
    <dgm:pt modelId="{9AA6748C-CD27-4158-84FC-F30CCB598058}" type="pres">
      <dgm:prSet presAssocID="{DF7B6FDA-4482-44E5-9A7D-5187D17ADCB0}" presName="hierChild4" presStyleCnt="0"/>
      <dgm:spPr/>
    </dgm:pt>
    <dgm:pt modelId="{446D8D66-04C8-4F00-BC20-78BC3D5FF658}" type="pres">
      <dgm:prSet presAssocID="{21ECBEC2-5563-4C9C-A4F7-EB84B19370A0}" presName="Name17" presStyleLbl="parChTrans1D3" presStyleIdx="3" presStyleCnt="12"/>
      <dgm:spPr/>
    </dgm:pt>
    <dgm:pt modelId="{5591612A-CD0D-45BD-8F37-78675A198298}" type="pres">
      <dgm:prSet presAssocID="{C43440B0-CA0F-476C-B530-86AFC9A31DF8}" presName="hierRoot3" presStyleCnt="0"/>
      <dgm:spPr/>
    </dgm:pt>
    <dgm:pt modelId="{3FE1665F-91A2-4248-8A3C-0DD8EA7694A4}" type="pres">
      <dgm:prSet presAssocID="{C43440B0-CA0F-476C-B530-86AFC9A31DF8}" presName="composite3" presStyleCnt="0"/>
      <dgm:spPr/>
    </dgm:pt>
    <dgm:pt modelId="{8DC80695-7205-4BCC-9F53-9FE3D9E1B660}" type="pres">
      <dgm:prSet presAssocID="{C43440B0-CA0F-476C-B530-86AFC9A31DF8}" presName="background3" presStyleLbl="node3" presStyleIdx="3" presStyleCnt="12"/>
      <dgm:spPr>
        <a:solidFill>
          <a:srgbClr val="00B050"/>
        </a:solidFill>
      </dgm:spPr>
    </dgm:pt>
    <dgm:pt modelId="{BE16B253-0E01-4C6D-9563-0EBC8FD049FA}" type="pres">
      <dgm:prSet presAssocID="{C43440B0-CA0F-476C-B530-86AFC9A31DF8}" presName="text3" presStyleLbl="fgAcc3" presStyleIdx="3" presStyleCnt="12" custScaleX="107851" custScaleY="398599" custLinFactY="-106947" custLinFactNeighborX="-6526" custLinFactNeighborY="-200000">
        <dgm:presLayoutVars>
          <dgm:chPref val="3"/>
        </dgm:presLayoutVars>
      </dgm:prSet>
      <dgm:spPr/>
    </dgm:pt>
    <dgm:pt modelId="{BF563D2A-C9C5-400C-95B2-6DE7572908C6}" type="pres">
      <dgm:prSet presAssocID="{C43440B0-CA0F-476C-B530-86AFC9A31DF8}" presName="hierChild4" presStyleCnt="0"/>
      <dgm:spPr/>
    </dgm:pt>
    <dgm:pt modelId="{AC83D31E-8C99-4382-813F-81C9F71898A1}" type="pres">
      <dgm:prSet presAssocID="{6D9DEE72-DD4F-47B3-BE93-5091553C9DD0}" presName="Name17" presStyleLbl="parChTrans1D3" presStyleIdx="4" presStyleCnt="12"/>
      <dgm:spPr/>
    </dgm:pt>
    <dgm:pt modelId="{7DD8D16C-E8CE-49D7-A021-7C271BA4FA48}" type="pres">
      <dgm:prSet presAssocID="{71666CFC-716F-4D58-9797-36D77BEBE2CD}" presName="hierRoot3" presStyleCnt="0"/>
      <dgm:spPr/>
    </dgm:pt>
    <dgm:pt modelId="{31C24EE4-8BF2-4D51-A5F3-03F68302A331}" type="pres">
      <dgm:prSet presAssocID="{71666CFC-716F-4D58-9797-36D77BEBE2CD}" presName="composite3" presStyleCnt="0"/>
      <dgm:spPr/>
    </dgm:pt>
    <dgm:pt modelId="{2C42225E-2692-4712-8729-365E1E2C0837}" type="pres">
      <dgm:prSet presAssocID="{71666CFC-716F-4D58-9797-36D77BEBE2CD}" presName="background3" presStyleLbl="node3" presStyleIdx="4" presStyleCnt="12"/>
      <dgm:spPr>
        <a:xfrm>
          <a:off x="3426537" y="3952077"/>
          <a:ext cx="691023" cy="1752822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</dgm:pt>
    <dgm:pt modelId="{8DF28F4B-135D-4F18-A5F0-07264CE729FB}" type="pres">
      <dgm:prSet presAssocID="{71666CFC-716F-4D58-9797-36D77BEBE2CD}" presName="text3" presStyleLbl="fgAcc3" presStyleIdx="4" presStyleCnt="12" custScaleX="109109" custScaleY="399458" custLinFactY="-109933" custLinFactNeighborX="-17891" custLinFactNeighborY="-200000">
        <dgm:presLayoutVars>
          <dgm:chPref val="3"/>
        </dgm:presLayoutVars>
      </dgm:prSet>
      <dgm:spPr>
        <a:xfrm>
          <a:off x="3503317" y="4025018"/>
          <a:ext cx="691023" cy="1752822"/>
        </a:xfrm>
        <a:prstGeom prst="roundRect">
          <a:avLst>
            <a:gd name="adj" fmla="val 10000"/>
          </a:avLst>
        </a:prstGeom>
      </dgm:spPr>
    </dgm:pt>
    <dgm:pt modelId="{D584C6D6-1EDA-4408-A959-516ABF6F330A}" type="pres">
      <dgm:prSet presAssocID="{71666CFC-716F-4D58-9797-36D77BEBE2CD}" presName="hierChild4" presStyleCnt="0"/>
      <dgm:spPr/>
    </dgm:pt>
    <dgm:pt modelId="{D6EB6BA4-58BC-49F6-82EA-43B6E7DEDBF6}" type="pres">
      <dgm:prSet presAssocID="{8CD0C8E0-BA5A-4232-910B-FA034D5F140D}" presName="Name10" presStyleLbl="parChTrans1D2" presStyleIdx="1" presStyleCnt="3"/>
      <dgm:spPr/>
    </dgm:pt>
    <dgm:pt modelId="{5E0D956A-CC46-4A3B-89AF-C7A34AAF20EE}" type="pres">
      <dgm:prSet presAssocID="{0887769E-C622-41EA-968F-DBB25E21A945}" presName="hierRoot2" presStyleCnt="0"/>
      <dgm:spPr/>
    </dgm:pt>
    <dgm:pt modelId="{9A2B7000-8B88-4000-802D-EF91D73B212C}" type="pres">
      <dgm:prSet presAssocID="{0887769E-C622-41EA-968F-DBB25E21A945}" presName="composite2" presStyleCnt="0"/>
      <dgm:spPr/>
    </dgm:pt>
    <dgm:pt modelId="{773AAFBD-A2D0-41A6-9D50-1C3F06006AFB}" type="pres">
      <dgm:prSet presAssocID="{0887769E-C622-41EA-968F-DBB25E21A945}" presName="background2" presStyleLbl="node2" presStyleIdx="1" presStyleCnt="3"/>
      <dgm:spPr>
        <a:solidFill>
          <a:schemeClr val="accent1"/>
        </a:solidFill>
        <a:ln>
          <a:solidFill>
            <a:schemeClr val="accent6"/>
          </a:solidFill>
        </a:ln>
      </dgm:spPr>
    </dgm:pt>
    <dgm:pt modelId="{E1BCB632-0C47-479B-98F2-D05DEFD5C01C}" type="pres">
      <dgm:prSet presAssocID="{0887769E-C622-41EA-968F-DBB25E21A945}" presName="text2" presStyleLbl="fgAcc2" presStyleIdx="1" presStyleCnt="3" custScaleX="177156" custScaleY="177156" custLinFactY="-200000" custLinFactNeighborX="29018" custLinFactNeighborY="-201571">
        <dgm:presLayoutVars>
          <dgm:chPref val="3"/>
        </dgm:presLayoutVars>
      </dgm:prSet>
      <dgm:spPr/>
    </dgm:pt>
    <dgm:pt modelId="{DA8716C4-D86F-4058-94CC-35C398E0C0B9}" type="pres">
      <dgm:prSet presAssocID="{0887769E-C622-41EA-968F-DBB25E21A945}" presName="hierChild3" presStyleCnt="0"/>
      <dgm:spPr/>
    </dgm:pt>
    <dgm:pt modelId="{AE5AB769-680D-4108-9376-805314F1A633}" type="pres">
      <dgm:prSet presAssocID="{98950943-B19F-4AE2-82AC-9762085F0C46}" presName="Name17" presStyleLbl="parChTrans1D3" presStyleIdx="5" presStyleCnt="12"/>
      <dgm:spPr/>
    </dgm:pt>
    <dgm:pt modelId="{1A4642D1-18C8-4EDF-BB4C-6F1885F4E664}" type="pres">
      <dgm:prSet presAssocID="{180D9A6A-AA20-4D93-A875-DE4091BD4319}" presName="hierRoot3" presStyleCnt="0"/>
      <dgm:spPr/>
    </dgm:pt>
    <dgm:pt modelId="{41AD98D3-D0A9-4F99-938C-0828210DEB51}" type="pres">
      <dgm:prSet presAssocID="{180D9A6A-AA20-4D93-A875-DE4091BD4319}" presName="composite3" presStyleCnt="0"/>
      <dgm:spPr/>
    </dgm:pt>
    <dgm:pt modelId="{A97125B7-0749-48E9-AF42-EFD45D8C527B}" type="pres">
      <dgm:prSet presAssocID="{180D9A6A-AA20-4D93-A875-DE4091BD4319}" presName="background3" presStyleLbl="node3" presStyleIdx="5" presStyleCnt="12"/>
      <dgm:spPr/>
    </dgm:pt>
    <dgm:pt modelId="{B1989171-6CBB-4EEE-9925-A0BDF7863B04}" type="pres">
      <dgm:prSet presAssocID="{180D9A6A-AA20-4D93-A875-DE4091BD4319}" presName="text3" presStyleLbl="fgAcc3" presStyleIdx="5" presStyleCnt="12" custScaleY="414131" custLinFactX="174026" custLinFactY="-109795" custLinFactNeighborX="200000" custLinFactNeighborY="-200000">
        <dgm:presLayoutVars>
          <dgm:chPref val="3"/>
        </dgm:presLayoutVars>
      </dgm:prSet>
      <dgm:spPr/>
    </dgm:pt>
    <dgm:pt modelId="{876989A5-7AA4-46CC-8000-8B3E07677E02}" type="pres">
      <dgm:prSet presAssocID="{180D9A6A-AA20-4D93-A875-DE4091BD4319}" presName="hierChild4" presStyleCnt="0"/>
      <dgm:spPr/>
    </dgm:pt>
    <dgm:pt modelId="{0687F2F9-85E0-4480-B0D0-99546F7DB710}" type="pres">
      <dgm:prSet presAssocID="{0ACB59FB-81EA-4017-A29E-02E693ED9452}" presName="Name17" presStyleLbl="parChTrans1D3" presStyleIdx="6" presStyleCnt="12"/>
      <dgm:spPr/>
    </dgm:pt>
    <dgm:pt modelId="{DE45FD53-3DCB-4365-A9F6-DA5723BAFA71}" type="pres">
      <dgm:prSet presAssocID="{1E818BB5-3EFD-4AA1-A15D-BD52938B7DEA}" presName="hierRoot3" presStyleCnt="0"/>
      <dgm:spPr/>
    </dgm:pt>
    <dgm:pt modelId="{385AFAED-6D76-420F-A46F-F31042211851}" type="pres">
      <dgm:prSet presAssocID="{1E818BB5-3EFD-4AA1-A15D-BD52938B7DEA}" presName="composite3" presStyleCnt="0"/>
      <dgm:spPr/>
    </dgm:pt>
    <dgm:pt modelId="{642BC811-A8FA-49CB-B566-34B783056BFA}" type="pres">
      <dgm:prSet presAssocID="{1E818BB5-3EFD-4AA1-A15D-BD52938B7DEA}" presName="background3" presStyleLbl="node3" presStyleIdx="6" presStyleCnt="12"/>
      <dgm:spPr/>
    </dgm:pt>
    <dgm:pt modelId="{9295398A-98FC-4798-8EC7-EDEF1082C0CF}" type="pres">
      <dgm:prSet presAssocID="{1E818BB5-3EFD-4AA1-A15D-BD52938B7DEA}" presName="text3" presStyleLbl="fgAcc3" presStyleIdx="6" presStyleCnt="12" custScaleX="102604" custScaleY="412556" custLinFactX="-16813" custLinFactY="-110600" custLinFactNeighborX="-100000" custLinFactNeighborY="-200000">
        <dgm:presLayoutVars>
          <dgm:chPref val="3"/>
        </dgm:presLayoutVars>
      </dgm:prSet>
      <dgm:spPr/>
    </dgm:pt>
    <dgm:pt modelId="{45BBD98D-A07A-40A6-AB53-E2D7AB709DA4}" type="pres">
      <dgm:prSet presAssocID="{1E818BB5-3EFD-4AA1-A15D-BD52938B7DEA}" presName="hierChild4" presStyleCnt="0"/>
      <dgm:spPr/>
    </dgm:pt>
    <dgm:pt modelId="{A64ACABC-F897-46EA-8CBE-4F4BDAEBC504}" type="pres">
      <dgm:prSet presAssocID="{087BE230-1424-4C32-BA5F-6B587755B826}" presName="Name17" presStyleLbl="parChTrans1D3" presStyleIdx="7" presStyleCnt="12"/>
      <dgm:spPr/>
    </dgm:pt>
    <dgm:pt modelId="{14B177A0-1000-4766-BC1C-AF05DC43B0C0}" type="pres">
      <dgm:prSet presAssocID="{D988C3E3-6421-48D5-8AF5-A87B538CC907}" presName="hierRoot3" presStyleCnt="0"/>
      <dgm:spPr/>
    </dgm:pt>
    <dgm:pt modelId="{DEBFF1AF-A54B-4AA0-B25D-7BBF3B5C22B5}" type="pres">
      <dgm:prSet presAssocID="{D988C3E3-6421-48D5-8AF5-A87B538CC907}" presName="composite3" presStyleCnt="0"/>
      <dgm:spPr/>
    </dgm:pt>
    <dgm:pt modelId="{1AAA4B68-30E8-45C6-97FA-C940CCE13042}" type="pres">
      <dgm:prSet presAssocID="{D988C3E3-6421-48D5-8AF5-A87B538CC907}" presName="background3" presStyleLbl="node3" presStyleIdx="7" presStyleCnt="12"/>
      <dgm:spPr/>
    </dgm:pt>
    <dgm:pt modelId="{DB25EB39-FE9B-4ECC-AA0B-EFCCD69BBFBC}" type="pres">
      <dgm:prSet presAssocID="{D988C3E3-6421-48D5-8AF5-A87B538CC907}" presName="text3" presStyleLbl="fgAcc3" presStyleIdx="7" presStyleCnt="12" custScaleX="102509" custScaleY="416458" custLinFactX="-17483" custLinFactY="-110524" custLinFactNeighborX="-100000" custLinFactNeighborY="-200000">
        <dgm:presLayoutVars>
          <dgm:chPref val="3"/>
        </dgm:presLayoutVars>
      </dgm:prSet>
      <dgm:spPr/>
    </dgm:pt>
    <dgm:pt modelId="{34CCC07D-A8ED-423B-8A3C-148A0B1537EE}" type="pres">
      <dgm:prSet presAssocID="{D988C3E3-6421-48D5-8AF5-A87B538CC907}" presName="hierChild4" presStyleCnt="0"/>
      <dgm:spPr/>
    </dgm:pt>
    <dgm:pt modelId="{9B491919-3B06-4215-B2E7-E7555E1A1812}" type="pres">
      <dgm:prSet presAssocID="{E986CD07-292C-4907-AF26-393C0956C11F}" presName="Name10" presStyleLbl="parChTrans1D2" presStyleIdx="2" presStyleCnt="3"/>
      <dgm:spPr/>
    </dgm:pt>
    <dgm:pt modelId="{ACDEC518-C8DA-401C-A014-85EFCED18E0D}" type="pres">
      <dgm:prSet presAssocID="{83909E86-47A5-4BA1-AA17-796EB334E3E0}" presName="hierRoot2" presStyleCnt="0"/>
      <dgm:spPr/>
    </dgm:pt>
    <dgm:pt modelId="{B8AC1E79-126E-488B-85FD-F4E8F7446B46}" type="pres">
      <dgm:prSet presAssocID="{83909E86-47A5-4BA1-AA17-796EB334E3E0}" presName="composite2" presStyleCnt="0"/>
      <dgm:spPr/>
    </dgm:pt>
    <dgm:pt modelId="{A91D3CB8-8FCB-4CEE-A210-21AE1BD8DADB}" type="pres">
      <dgm:prSet presAssocID="{83909E86-47A5-4BA1-AA17-796EB334E3E0}" presName="background2" presStyleLbl="node2" presStyleIdx="2" presStyleCnt="3"/>
      <dgm:spPr>
        <a:solidFill>
          <a:srgbClr val="7030A0"/>
        </a:solidFill>
        <a:ln>
          <a:solidFill>
            <a:schemeClr val="accent6"/>
          </a:solidFill>
        </a:ln>
      </dgm:spPr>
    </dgm:pt>
    <dgm:pt modelId="{8710BE61-5BD0-4521-8D65-23640EE6CC31}" type="pres">
      <dgm:prSet presAssocID="{83909E86-47A5-4BA1-AA17-796EB334E3E0}" presName="text2" presStyleLbl="fgAcc2" presStyleIdx="2" presStyleCnt="3" custScaleX="177156" custScaleY="177156" custLinFactY="-200000" custLinFactNeighborX="15203" custLinFactNeighborY="-201804">
        <dgm:presLayoutVars>
          <dgm:chPref val="3"/>
        </dgm:presLayoutVars>
      </dgm:prSet>
      <dgm:spPr/>
    </dgm:pt>
    <dgm:pt modelId="{AEBA0E3C-CD62-45CB-9B51-3BF047E2F322}" type="pres">
      <dgm:prSet presAssocID="{83909E86-47A5-4BA1-AA17-796EB334E3E0}" presName="hierChild3" presStyleCnt="0"/>
      <dgm:spPr/>
    </dgm:pt>
    <dgm:pt modelId="{239C0CCA-38B1-49C4-8D89-19AEC78F2819}" type="pres">
      <dgm:prSet presAssocID="{AED93AC9-6560-434B-B7EB-3ED63D2E155A}" presName="Name17" presStyleLbl="parChTrans1D3" presStyleIdx="8" presStyleCnt="12"/>
      <dgm:spPr/>
    </dgm:pt>
    <dgm:pt modelId="{419173EB-AF0A-44D8-9AB7-3A7CCCF07D54}" type="pres">
      <dgm:prSet presAssocID="{F430D512-5C61-41A7-B9EB-6C65507DF524}" presName="hierRoot3" presStyleCnt="0"/>
      <dgm:spPr/>
    </dgm:pt>
    <dgm:pt modelId="{6EBF934E-D25A-4C45-91D1-FD0E9712AC24}" type="pres">
      <dgm:prSet presAssocID="{F430D512-5C61-41A7-B9EB-6C65507DF524}" presName="composite3" presStyleCnt="0"/>
      <dgm:spPr/>
    </dgm:pt>
    <dgm:pt modelId="{E82ED52C-9220-48DB-BCF3-E44FDCF0ED0C}" type="pres">
      <dgm:prSet presAssocID="{F430D512-5C61-41A7-B9EB-6C65507DF524}" presName="background3" presStyleLbl="node3" presStyleIdx="8" presStyleCnt="12"/>
      <dgm:spPr>
        <a:solidFill>
          <a:srgbClr val="7030A0"/>
        </a:solidFill>
      </dgm:spPr>
    </dgm:pt>
    <dgm:pt modelId="{2E9F93EB-F2BC-4FCD-B75C-D95B84DFEA03}" type="pres">
      <dgm:prSet presAssocID="{F430D512-5C61-41A7-B9EB-6C65507DF524}" presName="text3" presStyleLbl="fgAcc3" presStyleIdx="8" presStyleCnt="12" custScaleY="415235" custLinFactY="-107946" custLinFactNeighborX="6432" custLinFactNeighborY="-200000">
        <dgm:presLayoutVars>
          <dgm:chPref val="3"/>
        </dgm:presLayoutVars>
      </dgm:prSet>
      <dgm:spPr/>
    </dgm:pt>
    <dgm:pt modelId="{F1F9CB26-B25F-4247-B070-066D54154CC9}" type="pres">
      <dgm:prSet presAssocID="{F430D512-5C61-41A7-B9EB-6C65507DF524}" presName="hierChild4" presStyleCnt="0"/>
      <dgm:spPr/>
    </dgm:pt>
    <dgm:pt modelId="{FD2D21DE-6B9B-4F8D-89D6-F7530FF50A2A}" type="pres">
      <dgm:prSet presAssocID="{BE724D1A-44F9-4EB5-8879-BE738FFBB784}" presName="Name17" presStyleLbl="parChTrans1D3" presStyleIdx="9" presStyleCnt="12"/>
      <dgm:spPr/>
    </dgm:pt>
    <dgm:pt modelId="{9892AF86-53A1-483F-BB04-EB5249831A3D}" type="pres">
      <dgm:prSet presAssocID="{3D7A3D53-05E4-4BB6-8905-437D575614A9}" presName="hierRoot3" presStyleCnt="0"/>
      <dgm:spPr/>
    </dgm:pt>
    <dgm:pt modelId="{A418D545-53CA-4D36-A424-58788843452D}" type="pres">
      <dgm:prSet presAssocID="{3D7A3D53-05E4-4BB6-8905-437D575614A9}" presName="composite3" presStyleCnt="0"/>
      <dgm:spPr/>
    </dgm:pt>
    <dgm:pt modelId="{A332947E-62FC-4339-93AF-3BE94CAB75BC}" type="pres">
      <dgm:prSet presAssocID="{3D7A3D53-05E4-4BB6-8905-437D575614A9}" presName="background3" presStyleLbl="node3" presStyleIdx="9" presStyleCnt="12"/>
      <dgm:spPr>
        <a:solidFill>
          <a:srgbClr val="7030A0"/>
        </a:solidFill>
      </dgm:spPr>
    </dgm:pt>
    <dgm:pt modelId="{19A7B9A3-1B68-47A7-AA8D-913EA9757FED}" type="pres">
      <dgm:prSet presAssocID="{3D7A3D53-05E4-4BB6-8905-437D575614A9}" presName="text3" presStyleLbl="fgAcc3" presStyleIdx="9" presStyleCnt="12" custScaleY="409090" custLinFactY="-107946" custLinFactNeighborX="7722" custLinFactNeighborY="-200000">
        <dgm:presLayoutVars>
          <dgm:chPref val="3"/>
        </dgm:presLayoutVars>
      </dgm:prSet>
      <dgm:spPr/>
    </dgm:pt>
    <dgm:pt modelId="{1B9EFDE7-5324-4FF2-9BF2-2B95E9046C26}" type="pres">
      <dgm:prSet presAssocID="{3D7A3D53-05E4-4BB6-8905-437D575614A9}" presName="hierChild4" presStyleCnt="0"/>
      <dgm:spPr/>
    </dgm:pt>
    <dgm:pt modelId="{29B57F28-F9F6-438F-8369-BB1DC6747970}" type="pres">
      <dgm:prSet presAssocID="{C2D4ED03-7ECF-44BB-8E7E-47331F93411E}" presName="Name17" presStyleLbl="parChTrans1D3" presStyleIdx="10" presStyleCnt="12"/>
      <dgm:spPr/>
    </dgm:pt>
    <dgm:pt modelId="{B9E1C532-8B67-4D72-90B0-D341282F54AD}" type="pres">
      <dgm:prSet presAssocID="{47DBCE55-966E-4F48-AFD4-40CD9BDB46F5}" presName="hierRoot3" presStyleCnt="0"/>
      <dgm:spPr/>
    </dgm:pt>
    <dgm:pt modelId="{03D10746-DE99-40A1-ACD8-0FDEFD0CF46F}" type="pres">
      <dgm:prSet presAssocID="{47DBCE55-966E-4F48-AFD4-40CD9BDB46F5}" presName="composite3" presStyleCnt="0"/>
      <dgm:spPr/>
    </dgm:pt>
    <dgm:pt modelId="{77F8145F-1C77-4402-A57E-8A5F2CC403D0}" type="pres">
      <dgm:prSet presAssocID="{47DBCE55-966E-4F48-AFD4-40CD9BDB46F5}" presName="background3" presStyleLbl="node3" presStyleIdx="10" presStyleCnt="12"/>
      <dgm:spPr>
        <a:solidFill>
          <a:srgbClr val="7030A0"/>
        </a:solidFill>
      </dgm:spPr>
    </dgm:pt>
    <dgm:pt modelId="{EB03E4A1-454F-4749-A49A-54C0CA9A2669}" type="pres">
      <dgm:prSet presAssocID="{47DBCE55-966E-4F48-AFD4-40CD9BDB46F5}" presName="text3" presStyleLbl="fgAcc3" presStyleIdx="10" presStyleCnt="12" custScaleY="408246" custLinFactY="-107946" custLinFactNeighborX="3859" custLinFactNeighborY="-200000">
        <dgm:presLayoutVars>
          <dgm:chPref val="3"/>
        </dgm:presLayoutVars>
      </dgm:prSet>
      <dgm:spPr/>
    </dgm:pt>
    <dgm:pt modelId="{4222441B-D132-4F65-8D02-5B7407446939}" type="pres">
      <dgm:prSet presAssocID="{47DBCE55-966E-4F48-AFD4-40CD9BDB46F5}" presName="hierChild4" presStyleCnt="0"/>
      <dgm:spPr/>
    </dgm:pt>
    <dgm:pt modelId="{A3F4400C-7195-4D32-B4CC-49A638849FF4}" type="pres">
      <dgm:prSet presAssocID="{41C7486C-786E-4BE4-96DD-4E88E03CFA65}" presName="Name17" presStyleLbl="parChTrans1D3" presStyleIdx="11" presStyleCnt="12"/>
      <dgm:spPr/>
    </dgm:pt>
    <dgm:pt modelId="{96850810-F228-4D61-BC4A-7994363F8DFF}" type="pres">
      <dgm:prSet presAssocID="{5523E79A-AA9F-423E-8335-E1A30059DF17}" presName="hierRoot3" presStyleCnt="0"/>
      <dgm:spPr/>
    </dgm:pt>
    <dgm:pt modelId="{839478D6-57E5-44DE-A568-6C970565F95E}" type="pres">
      <dgm:prSet presAssocID="{5523E79A-AA9F-423E-8335-E1A30059DF17}" presName="composite3" presStyleCnt="0"/>
      <dgm:spPr/>
    </dgm:pt>
    <dgm:pt modelId="{A726BE3B-3AD9-40DC-BEC6-C8282590FA37}" type="pres">
      <dgm:prSet presAssocID="{5523E79A-AA9F-423E-8335-E1A30059DF17}" presName="background3" presStyleLbl="node3" presStyleIdx="11" presStyleCnt="12"/>
      <dgm:spPr>
        <a:solidFill>
          <a:srgbClr val="7030A0"/>
        </a:solidFill>
      </dgm:spPr>
    </dgm:pt>
    <dgm:pt modelId="{79381164-894A-4D1C-A44B-BEEC44C859F3}" type="pres">
      <dgm:prSet presAssocID="{5523E79A-AA9F-423E-8335-E1A30059DF17}" presName="text3" presStyleLbl="fgAcc3" presStyleIdx="11" presStyleCnt="12" custScaleY="413818" custLinFactY="-107946" custLinFactNeighborX="1287" custLinFactNeighborY="-200000">
        <dgm:presLayoutVars>
          <dgm:chPref val="3"/>
        </dgm:presLayoutVars>
      </dgm:prSet>
      <dgm:spPr/>
    </dgm:pt>
    <dgm:pt modelId="{BA98262C-723C-478B-B665-FD5735D52EEE}" type="pres">
      <dgm:prSet presAssocID="{5523E79A-AA9F-423E-8335-E1A30059DF17}" presName="hierChild4" presStyleCnt="0"/>
      <dgm:spPr/>
    </dgm:pt>
    <dgm:pt modelId="{5EEA1A07-75D2-4DD1-AB4B-1FF203293D87}" type="pres">
      <dgm:prSet presAssocID="{318BD274-9428-47B4-B261-C1B0CD490E9C}" presName="hierRoot1" presStyleCnt="0"/>
      <dgm:spPr/>
    </dgm:pt>
    <dgm:pt modelId="{4180A4DF-ACB6-4197-ADF3-EAFE13C89D47}" type="pres">
      <dgm:prSet presAssocID="{318BD274-9428-47B4-B261-C1B0CD490E9C}" presName="composite" presStyleCnt="0"/>
      <dgm:spPr/>
    </dgm:pt>
    <dgm:pt modelId="{0ED2ADEA-12DD-443A-B6E4-326D196CE281}" type="pres">
      <dgm:prSet presAssocID="{318BD274-9428-47B4-B261-C1B0CD490E9C}" presName="background" presStyleLbl="node0" presStyleIdx="1" presStyleCnt="2"/>
      <dgm:spPr/>
    </dgm:pt>
    <dgm:pt modelId="{CD6EE1D1-CDA7-42BB-95F3-C31021A7A218}" type="pres">
      <dgm:prSet presAssocID="{318BD274-9428-47B4-B261-C1B0CD490E9C}" presName="text" presStyleLbl="fgAcc0" presStyleIdx="1" presStyleCnt="2" custScaleX="102509" custScaleY="416458" custLinFactX="-200000" custLinFactY="67846" custLinFactNeighborX="-264931" custLinFactNeighborY="100000">
        <dgm:presLayoutVars>
          <dgm:chPref val="3"/>
        </dgm:presLayoutVars>
      </dgm:prSet>
      <dgm:spPr/>
    </dgm:pt>
    <dgm:pt modelId="{B8FF4802-777B-4C8F-BB94-8F2D3C3D89BC}" type="pres">
      <dgm:prSet presAssocID="{318BD274-9428-47B4-B261-C1B0CD490E9C}" presName="hierChild2" presStyleCnt="0"/>
      <dgm:spPr/>
    </dgm:pt>
  </dgm:ptLst>
  <dgm:cxnLst>
    <dgm:cxn modelId="{C0EEAB07-BCFE-40EE-8A45-67380B7D22C7}" type="presOf" srcId="{C2D4ED03-7ECF-44BB-8E7E-47331F93411E}" destId="{29B57F28-F9F6-438F-8369-BB1DC6747970}" srcOrd="0" destOrd="0" presId="urn:microsoft.com/office/officeart/2005/8/layout/hierarchy1"/>
    <dgm:cxn modelId="{3F010908-5660-4FAD-A425-0DBF1E70DFF9}" srcId="{34EC05E4-878D-4972-871B-6E27DF49C722}" destId="{8D1E2A17-DE4E-4F14-A6FB-2487F48D74F3}" srcOrd="0" destOrd="0" parTransId="{80B97FB4-7303-433F-97EE-4142CDED17AB}" sibTransId="{018C2B91-F448-4E96-8B55-AA71DF195B8A}"/>
    <dgm:cxn modelId="{3B4DF50D-3167-4B80-B5EC-1351A4A7F00D}" type="presOf" srcId="{6B1514F2-2B32-46DB-8976-DCF3E43BF692}" destId="{6F762DA1-8B5C-4C20-AA83-BD0F7EF8E986}" srcOrd="0" destOrd="0" presId="urn:microsoft.com/office/officeart/2005/8/layout/hierarchy1"/>
    <dgm:cxn modelId="{586A6111-F693-4F0F-AA08-8B7BD908CCD6}" type="presOf" srcId="{D4F5A87A-4775-4D0F-A10E-56870401E3A5}" destId="{B117EFF9-D87C-41E3-8660-1C7F543E1479}" srcOrd="0" destOrd="0" presId="urn:microsoft.com/office/officeart/2005/8/layout/hierarchy1"/>
    <dgm:cxn modelId="{FFEFB812-73AF-462D-91B2-F1B0DD45EF44}" type="presOf" srcId="{BE724D1A-44F9-4EB5-8879-BE738FFBB784}" destId="{FD2D21DE-6B9B-4F8D-89D6-F7530FF50A2A}" srcOrd="0" destOrd="0" presId="urn:microsoft.com/office/officeart/2005/8/layout/hierarchy1"/>
    <dgm:cxn modelId="{A610CA13-6F9A-4B50-AB20-0FE50EDF8AA3}" type="presOf" srcId="{180D9A6A-AA20-4D93-A875-DE4091BD4319}" destId="{B1989171-6CBB-4EEE-9925-A0BDF7863B04}" srcOrd="0" destOrd="0" presId="urn:microsoft.com/office/officeart/2005/8/layout/hierarchy1"/>
    <dgm:cxn modelId="{18F76017-95B8-4F61-82B1-D77C8CC14DFF}" type="presOf" srcId="{087BE230-1424-4C32-BA5F-6B587755B826}" destId="{A64ACABC-F897-46EA-8CBE-4F4BDAEBC504}" srcOrd="0" destOrd="0" presId="urn:microsoft.com/office/officeart/2005/8/layout/hierarchy1"/>
    <dgm:cxn modelId="{D82DF423-ADAB-42F8-817A-6F5DD54845E7}" type="presOf" srcId="{83909E86-47A5-4BA1-AA17-796EB334E3E0}" destId="{8710BE61-5BD0-4521-8D65-23640EE6CC31}" srcOrd="0" destOrd="0" presId="urn:microsoft.com/office/officeart/2005/8/layout/hierarchy1"/>
    <dgm:cxn modelId="{90B39725-C1ED-483D-87A0-8610E4655B2B}" srcId="{F08F0830-54A0-4E7A-834F-37D0EFAF184D}" destId="{83909E86-47A5-4BA1-AA17-796EB334E3E0}" srcOrd="2" destOrd="0" parTransId="{E986CD07-292C-4907-AF26-393C0956C11F}" sibTransId="{E271A598-27AA-4450-9078-9742DA2E4FB3}"/>
    <dgm:cxn modelId="{B69A1226-575B-4ECE-BE4F-7AEC7A60F010}" srcId="{F08F0830-54A0-4E7A-834F-37D0EFAF184D}" destId="{0887769E-C622-41EA-968F-DBB25E21A945}" srcOrd="1" destOrd="0" parTransId="{8CD0C8E0-BA5A-4232-910B-FA034D5F140D}" sibTransId="{97E12860-9667-42B2-BC9F-0C2F2F8FAECD}"/>
    <dgm:cxn modelId="{39B5F527-F8B9-4A64-BCCB-FA574314EF1E}" srcId="{0887769E-C622-41EA-968F-DBB25E21A945}" destId="{1E818BB5-3EFD-4AA1-A15D-BD52938B7DEA}" srcOrd="1" destOrd="0" parTransId="{0ACB59FB-81EA-4017-A29E-02E693ED9452}" sibTransId="{26950B3D-0D7E-440E-81AE-15F7DF4ACCF7}"/>
    <dgm:cxn modelId="{4B251929-85C6-444C-ACD4-709AE29C434A}" type="presOf" srcId="{318BD274-9428-47B4-B261-C1B0CD490E9C}" destId="{CD6EE1D1-CDA7-42BB-95F3-C31021A7A218}" srcOrd="0" destOrd="0" presId="urn:microsoft.com/office/officeart/2005/8/layout/hierarchy1"/>
    <dgm:cxn modelId="{FCB7F82E-93E0-4741-8202-1A11BE7E42F1}" type="presOf" srcId="{3D7A3D53-05E4-4BB6-8905-437D575614A9}" destId="{19A7B9A3-1B68-47A7-AA8D-913EA9757FED}" srcOrd="0" destOrd="0" presId="urn:microsoft.com/office/officeart/2005/8/layout/hierarchy1"/>
    <dgm:cxn modelId="{355DA931-5CF5-47DB-89E6-AB01FD1F2165}" srcId="{83909E86-47A5-4BA1-AA17-796EB334E3E0}" destId="{F430D512-5C61-41A7-B9EB-6C65507DF524}" srcOrd="0" destOrd="0" parTransId="{AED93AC9-6560-434B-B7EB-3ED63D2E155A}" sibTransId="{23730F19-8588-444D-A4C4-810452C84394}"/>
    <dgm:cxn modelId="{5182EE31-C026-4330-92D9-CE5A1A308754}" srcId="{83909E86-47A5-4BA1-AA17-796EB334E3E0}" destId="{47DBCE55-966E-4F48-AFD4-40CD9BDB46F5}" srcOrd="2" destOrd="0" parTransId="{C2D4ED03-7ECF-44BB-8E7E-47331F93411E}" sibTransId="{B2D0A3D7-2BAB-4201-89B4-382788AAF398}"/>
    <dgm:cxn modelId="{4A725637-857B-45D3-9174-6D78083958AD}" type="presOf" srcId="{21ECBEC2-5563-4C9C-A4F7-EB84B19370A0}" destId="{446D8D66-04C8-4F00-BC20-78BC3D5FF658}" srcOrd="0" destOrd="0" presId="urn:microsoft.com/office/officeart/2005/8/layout/hierarchy1"/>
    <dgm:cxn modelId="{09B8EC39-050F-406F-8595-B1F0B403A0AB}" type="presOf" srcId="{1E818BB5-3EFD-4AA1-A15D-BD52938B7DEA}" destId="{9295398A-98FC-4798-8EC7-EDEF1082C0CF}" srcOrd="0" destOrd="0" presId="urn:microsoft.com/office/officeart/2005/8/layout/hierarchy1"/>
    <dgm:cxn modelId="{84143B5B-F19F-435C-87D6-4B740A6295C0}" type="presOf" srcId="{DF7B6FDA-4482-44E5-9A7D-5187D17ADCB0}" destId="{4D918BC2-034C-46DC-B8CF-F66224AD7FE1}" srcOrd="0" destOrd="0" presId="urn:microsoft.com/office/officeart/2005/8/layout/hierarchy1"/>
    <dgm:cxn modelId="{293FB55D-F086-4CD8-83FD-B67082E76CA2}" type="presOf" srcId="{AED93AC9-6560-434B-B7EB-3ED63D2E155A}" destId="{239C0CCA-38B1-49C4-8D89-19AEC78F2819}" srcOrd="0" destOrd="0" presId="urn:microsoft.com/office/officeart/2005/8/layout/hierarchy1"/>
    <dgm:cxn modelId="{47E04161-1FFA-4174-9A2A-A0E098837CB0}" type="presOf" srcId="{6D9DEE72-DD4F-47B3-BE93-5091553C9DD0}" destId="{AC83D31E-8C99-4382-813F-81C9F71898A1}" srcOrd="0" destOrd="0" presId="urn:microsoft.com/office/officeart/2005/8/layout/hierarchy1"/>
    <dgm:cxn modelId="{58C55743-9182-4109-A093-0126BED633B6}" type="presOf" srcId="{C43440B0-CA0F-476C-B530-86AFC9A31DF8}" destId="{BE16B253-0E01-4C6D-9563-0EBC8FD049FA}" srcOrd="0" destOrd="0" presId="urn:microsoft.com/office/officeart/2005/8/layout/hierarchy1"/>
    <dgm:cxn modelId="{5141F565-84BF-4A86-BF6A-16BD23726DB6}" srcId="{AC2AD151-2EB2-4B43-951A-311123BEDA2F}" destId="{F08F0830-54A0-4E7A-834F-37D0EFAF184D}" srcOrd="0" destOrd="0" parTransId="{E67DC301-E98B-4CBD-8D44-478C1308C0E0}" sibTransId="{E3D220B5-F2C2-4BD3-BD71-D2DF3393B5BF}"/>
    <dgm:cxn modelId="{5C39E969-FD83-4EE7-9753-A85563C7C6B3}" type="presOf" srcId="{71666CFC-716F-4D58-9797-36D77BEBE2CD}" destId="{8DF28F4B-135D-4F18-A5F0-07264CE729FB}" srcOrd="0" destOrd="0" presId="urn:microsoft.com/office/officeart/2005/8/layout/hierarchy1"/>
    <dgm:cxn modelId="{B850636A-7C0C-424F-88ED-4CBECA14EA7A}" type="presOf" srcId="{D988C3E3-6421-48D5-8AF5-A87B538CC907}" destId="{DB25EB39-FE9B-4ECC-AA0B-EFCCD69BBFBC}" srcOrd="0" destOrd="0" presId="urn:microsoft.com/office/officeart/2005/8/layout/hierarchy1"/>
    <dgm:cxn modelId="{492AB96B-6FD3-468C-9A7B-DA0A68919A37}" srcId="{34EC05E4-878D-4972-871B-6E27DF49C722}" destId="{71666CFC-716F-4D58-9797-36D77BEBE2CD}" srcOrd="4" destOrd="0" parTransId="{6D9DEE72-DD4F-47B3-BE93-5091553C9DD0}" sibTransId="{16DD0AC1-F91D-4C09-BFC0-432B7989E88D}"/>
    <dgm:cxn modelId="{D2CE2C4D-BAA9-4722-8105-3D3A0011A7C6}" type="presOf" srcId="{F08F0830-54A0-4E7A-834F-37D0EFAF184D}" destId="{ADAFD444-5B87-41E3-9525-91E7D7D12137}" srcOrd="0" destOrd="0" presId="urn:microsoft.com/office/officeart/2005/8/layout/hierarchy1"/>
    <dgm:cxn modelId="{2ABACA6D-207C-494A-A472-5698F7A02E7B}" srcId="{34EC05E4-878D-4972-871B-6E27DF49C722}" destId="{DF7B6FDA-4482-44E5-9A7D-5187D17ADCB0}" srcOrd="2" destOrd="0" parTransId="{1641082F-1D32-4320-A5D9-1978FBDA5A11}" sibTransId="{11B06411-E65D-4AA8-A7A0-C606B411649F}"/>
    <dgm:cxn modelId="{57A5C76F-3D07-4C71-89EF-8076503E76E4}" srcId="{AC2AD151-2EB2-4B43-951A-311123BEDA2F}" destId="{318BD274-9428-47B4-B261-C1B0CD490E9C}" srcOrd="1" destOrd="0" parTransId="{0650B13D-8B0F-4BF3-A2B2-26487C476256}" sibTransId="{EBDF2908-C764-43CF-9D33-1C3616B06D1D}"/>
    <dgm:cxn modelId="{042F9950-7751-4ACB-8206-B54E712FC433}" type="presOf" srcId="{AF30F161-2270-4C93-AE2C-3C578DD02AC4}" destId="{76A00A29-67C6-499C-AB10-21C812B2E98A}" srcOrd="0" destOrd="0" presId="urn:microsoft.com/office/officeart/2005/8/layout/hierarchy1"/>
    <dgm:cxn modelId="{6DCFF050-8EC3-468E-B549-120ACD1EE52A}" type="presOf" srcId="{1641082F-1D32-4320-A5D9-1978FBDA5A11}" destId="{F1A49B71-2021-4098-A61A-7E38ECF020AC}" srcOrd="0" destOrd="0" presId="urn:microsoft.com/office/officeart/2005/8/layout/hierarchy1"/>
    <dgm:cxn modelId="{276CED71-2D8C-46CF-9CCA-F6AEFC3B5E39}" type="presOf" srcId="{8D1E2A17-DE4E-4F14-A6FB-2487F48D74F3}" destId="{A29FF1DC-CBE4-4919-B2B2-C1357483C73A}" srcOrd="0" destOrd="0" presId="urn:microsoft.com/office/officeart/2005/8/layout/hierarchy1"/>
    <dgm:cxn modelId="{2AEB8253-1861-4620-AEE2-D5AE8E95160F}" srcId="{0887769E-C622-41EA-968F-DBB25E21A945}" destId="{D988C3E3-6421-48D5-8AF5-A87B538CC907}" srcOrd="2" destOrd="0" parTransId="{087BE230-1424-4C32-BA5F-6B587755B826}" sibTransId="{368343C6-CE6E-424D-8DDF-609D5CA19BC5}"/>
    <dgm:cxn modelId="{A78DA556-17AF-4624-8D56-479B3E0D35D1}" type="presOf" srcId="{98950943-B19F-4AE2-82AC-9762085F0C46}" destId="{AE5AB769-680D-4108-9376-805314F1A633}" srcOrd="0" destOrd="0" presId="urn:microsoft.com/office/officeart/2005/8/layout/hierarchy1"/>
    <dgm:cxn modelId="{AC9B9F58-F309-434E-85B8-4A1350C91460}" srcId="{34EC05E4-878D-4972-871B-6E27DF49C722}" destId="{C43440B0-CA0F-476C-B530-86AFC9A31DF8}" srcOrd="3" destOrd="0" parTransId="{21ECBEC2-5563-4C9C-A4F7-EB84B19370A0}" sibTransId="{3F5D0F1D-B396-40F4-9F8E-8CCF756302C2}"/>
    <dgm:cxn modelId="{77671089-4200-47DC-AFC0-B5E2E7D1E10C}" type="presOf" srcId="{5523E79A-AA9F-423E-8335-E1A30059DF17}" destId="{79381164-894A-4D1C-A44B-BEEC44C859F3}" srcOrd="0" destOrd="0" presId="urn:microsoft.com/office/officeart/2005/8/layout/hierarchy1"/>
    <dgm:cxn modelId="{5866EC99-4B95-436F-B593-3E5542602F9C}" type="presOf" srcId="{41C7486C-786E-4BE4-96DD-4E88E03CFA65}" destId="{A3F4400C-7195-4D32-B4CC-49A638849FF4}" srcOrd="0" destOrd="0" presId="urn:microsoft.com/office/officeart/2005/8/layout/hierarchy1"/>
    <dgm:cxn modelId="{55E3C39D-1481-4B92-B83F-03332617AE42}" type="presOf" srcId="{AC2AD151-2EB2-4B43-951A-311123BEDA2F}" destId="{912828DD-FD9B-4085-A301-62011EB3F44F}" srcOrd="0" destOrd="0" presId="urn:microsoft.com/office/officeart/2005/8/layout/hierarchy1"/>
    <dgm:cxn modelId="{56CAF7A4-1756-499B-93C2-C8E127FD625C}" type="presOf" srcId="{E986CD07-292C-4907-AF26-393C0956C11F}" destId="{9B491919-3B06-4215-B2E7-E7555E1A1812}" srcOrd="0" destOrd="0" presId="urn:microsoft.com/office/officeart/2005/8/layout/hierarchy1"/>
    <dgm:cxn modelId="{4A8FA6A5-11EF-46E0-837D-83AFEE6B36B8}" type="presOf" srcId="{47DBCE55-966E-4F48-AFD4-40CD9BDB46F5}" destId="{EB03E4A1-454F-4749-A49A-54C0CA9A2669}" srcOrd="0" destOrd="0" presId="urn:microsoft.com/office/officeart/2005/8/layout/hierarchy1"/>
    <dgm:cxn modelId="{01902BAB-9348-489D-8E35-C8C1C4BC0D6E}" type="presOf" srcId="{0ACB59FB-81EA-4017-A29E-02E693ED9452}" destId="{0687F2F9-85E0-4480-B0D0-99546F7DB710}" srcOrd="0" destOrd="0" presId="urn:microsoft.com/office/officeart/2005/8/layout/hierarchy1"/>
    <dgm:cxn modelId="{08E6E2AF-6E61-4777-A807-251F576D7DA5}" type="presOf" srcId="{34EC05E4-878D-4972-871B-6E27DF49C722}" destId="{6BD17FA1-44FD-4C5A-9773-5FC7D15F6F30}" srcOrd="0" destOrd="0" presId="urn:microsoft.com/office/officeart/2005/8/layout/hierarchy1"/>
    <dgm:cxn modelId="{301D29BA-5367-4C46-8517-AE06B5C6140A}" srcId="{F08F0830-54A0-4E7A-834F-37D0EFAF184D}" destId="{34EC05E4-878D-4972-871B-6E27DF49C722}" srcOrd="0" destOrd="0" parTransId="{6B1514F2-2B32-46DB-8976-DCF3E43BF692}" sibTransId="{38742D00-053A-44E4-8B7D-7B45400A02D5}"/>
    <dgm:cxn modelId="{37B854CC-1439-4309-B2A5-C6D65E751089}" srcId="{83909E86-47A5-4BA1-AA17-796EB334E3E0}" destId="{5523E79A-AA9F-423E-8335-E1A30059DF17}" srcOrd="3" destOrd="0" parTransId="{41C7486C-786E-4BE4-96DD-4E88E03CFA65}" sibTransId="{7A98A721-B679-43FC-8123-DCB61903B353}"/>
    <dgm:cxn modelId="{7B15AECE-2528-4943-965D-38E1256DE5E5}" type="presOf" srcId="{8CD0C8E0-BA5A-4232-910B-FA034D5F140D}" destId="{D6EB6BA4-58BC-49F6-82EA-43B6E7DEDBF6}" srcOrd="0" destOrd="0" presId="urn:microsoft.com/office/officeart/2005/8/layout/hierarchy1"/>
    <dgm:cxn modelId="{944013D4-7A5F-4A22-8C4F-3ECAC6B4B8C7}" type="presOf" srcId="{0887769E-C622-41EA-968F-DBB25E21A945}" destId="{E1BCB632-0C47-479B-98F2-D05DEFD5C01C}" srcOrd="0" destOrd="0" presId="urn:microsoft.com/office/officeart/2005/8/layout/hierarchy1"/>
    <dgm:cxn modelId="{C4BDF8D4-FB5C-4483-9320-0D9F55DE21AF}" type="presOf" srcId="{F430D512-5C61-41A7-B9EB-6C65507DF524}" destId="{2E9F93EB-F2BC-4FCD-B75C-D95B84DFEA03}" srcOrd="0" destOrd="0" presId="urn:microsoft.com/office/officeart/2005/8/layout/hierarchy1"/>
    <dgm:cxn modelId="{DA36B7DC-7BB1-44EE-84AE-3AB54907173F}" srcId="{83909E86-47A5-4BA1-AA17-796EB334E3E0}" destId="{3D7A3D53-05E4-4BB6-8905-437D575614A9}" srcOrd="1" destOrd="0" parTransId="{BE724D1A-44F9-4EB5-8879-BE738FFBB784}" sibTransId="{119D5686-0449-4206-AC67-31AC1CADD374}"/>
    <dgm:cxn modelId="{BCA2BBE3-39E3-4697-9D39-7FDCC9352B6A}" srcId="{0887769E-C622-41EA-968F-DBB25E21A945}" destId="{180D9A6A-AA20-4D93-A875-DE4091BD4319}" srcOrd="0" destOrd="0" parTransId="{98950943-B19F-4AE2-82AC-9762085F0C46}" sibTransId="{A51C43AC-3F32-40C1-8AA1-92202AA93F1A}"/>
    <dgm:cxn modelId="{1C0F44F9-72EA-4AE4-9B95-CE6ADB73E306}" srcId="{34EC05E4-878D-4972-871B-6E27DF49C722}" destId="{D4F5A87A-4775-4D0F-A10E-56870401E3A5}" srcOrd="1" destOrd="0" parTransId="{AF30F161-2270-4C93-AE2C-3C578DD02AC4}" sibTransId="{F31E4D88-5730-4089-B535-3476185EA320}"/>
    <dgm:cxn modelId="{2725D8FD-B594-4129-99C7-75FE31FFA21D}" type="presOf" srcId="{80B97FB4-7303-433F-97EE-4142CDED17AB}" destId="{AC21DEDB-5E0D-454F-9A7E-91D910EA2C9E}" srcOrd="0" destOrd="0" presId="urn:microsoft.com/office/officeart/2005/8/layout/hierarchy1"/>
    <dgm:cxn modelId="{45CE0584-6F9D-4EEA-AD37-D04F3E726A30}" type="presParOf" srcId="{912828DD-FD9B-4085-A301-62011EB3F44F}" destId="{C8CFF9A0-137E-4C8C-AF96-10A8C6896819}" srcOrd="0" destOrd="0" presId="urn:microsoft.com/office/officeart/2005/8/layout/hierarchy1"/>
    <dgm:cxn modelId="{E624E295-CAA6-44F1-8016-E16266A021E9}" type="presParOf" srcId="{C8CFF9A0-137E-4C8C-AF96-10A8C6896819}" destId="{AEFD0D4B-C0DA-43A2-A1F7-71398F9E4F04}" srcOrd="0" destOrd="0" presId="urn:microsoft.com/office/officeart/2005/8/layout/hierarchy1"/>
    <dgm:cxn modelId="{6E01E7FA-F170-4E98-8E03-3212F7F5000E}" type="presParOf" srcId="{AEFD0D4B-C0DA-43A2-A1F7-71398F9E4F04}" destId="{252C64FF-0E53-490C-AFA2-04A7F29369ED}" srcOrd="0" destOrd="0" presId="urn:microsoft.com/office/officeart/2005/8/layout/hierarchy1"/>
    <dgm:cxn modelId="{54ADAB68-A6DF-44F0-8940-9B3B5DF11868}" type="presParOf" srcId="{AEFD0D4B-C0DA-43A2-A1F7-71398F9E4F04}" destId="{ADAFD444-5B87-41E3-9525-91E7D7D12137}" srcOrd="1" destOrd="0" presId="urn:microsoft.com/office/officeart/2005/8/layout/hierarchy1"/>
    <dgm:cxn modelId="{3D15246B-BC1F-4473-BB81-BF2EDB5B226C}" type="presParOf" srcId="{C8CFF9A0-137E-4C8C-AF96-10A8C6896819}" destId="{CE8C4497-1E4B-4850-8A39-1FB80B9A3208}" srcOrd="1" destOrd="0" presId="urn:microsoft.com/office/officeart/2005/8/layout/hierarchy1"/>
    <dgm:cxn modelId="{EE326CDB-BE66-494B-BCBE-35198B47FAD9}" type="presParOf" srcId="{CE8C4497-1E4B-4850-8A39-1FB80B9A3208}" destId="{6F762DA1-8B5C-4C20-AA83-BD0F7EF8E986}" srcOrd="0" destOrd="0" presId="urn:microsoft.com/office/officeart/2005/8/layout/hierarchy1"/>
    <dgm:cxn modelId="{D10A9752-0207-495F-BB78-471EBF6B4DEF}" type="presParOf" srcId="{CE8C4497-1E4B-4850-8A39-1FB80B9A3208}" destId="{9F06946E-B357-4DB0-AC55-0F3D890A24E0}" srcOrd="1" destOrd="0" presId="urn:microsoft.com/office/officeart/2005/8/layout/hierarchy1"/>
    <dgm:cxn modelId="{1AD2411E-EE41-47ED-ABD6-51143BDBF3FE}" type="presParOf" srcId="{9F06946E-B357-4DB0-AC55-0F3D890A24E0}" destId="{DB6EF039-8E43-445A-AD1A-590A5FB3C536}" srcOrd="0" destOrd="0" presId="urn:microsoft.com/office/officeart/2005/8/layout/hierarchy1"/>
    <dgm:cxn modelId="{52E6E7C5-4F18-4D4F-AAB8-DB04C821A30B}" type="presParOf" srcId="{DB6EF039-8E43-445A-AD1A-590A5FB3C536}" destId="{6735B558-3235-4345-A5B8-762B164A08F3}" srcOrd="0" destOrd="0" presId="urn:microsoft.com/office/officeart/2005/8/layout/hierarchy1"/>
    <dgm:cxn modelId="{0E248E51-BC5E-4317-87A1-B68AA21BC67C}" type="presParOf" srcId="{DB6EF039-8E43-445A-AD1A-590A5FB3C536}" destId="{6BD17FA1-44FD-4C5A-9773-5FC7D15F6F30}" srcOrd="1" destOrd="0" presId="urn:microsoft.com/office/officeart/2005/8/layout/hierarchy1"/>
    <dgm:cxn modelId="{119DBEB8-1FBF-4BF1-904F-A659C6E20C9E}" type="presParOf" srcId="{9F06946E-B357-4DB0-AC55-0F3D890A24E0}" destId="{92AA292E-B804-4233-8045-BDC0339D8D0F}" srcOrd="1" destOrd="0" presId="urn:microsoft.com/office/officeart/2005/8/layout/hierarchy1"/>
    <dgm:cxn modelId="{2E48A347-2C9B-4F62-9844-FD4A6B056F11}" type="presParOf" srcId="{92AA292E-B804-4233-8045-BDC0339D8D0F}" destId="{AC21DEDB-5E0D-454F-9A7E-91D910EA2C9E}" srcOrd="0" destOrd="0" presId="urn:microsoft.com/office/officeart/2005/8/layout/hierarchy1"/>
    <dgm:cxn modelId="{2C0CB7E7-D1FA-4D50-8CBD-0F56EC14B578}" type="presParOf" srcId="{92AA292E-B804-4233-8045-BDC0339D8D0F}" destId="{DFC989C5-E932-49B7-8AE9-FBD3F09EFB92}" srcOrd="1" destOrd="0" presId="urn:microsoft.com/office/officeart/2005/8/layout/hierarchy1"/>
    <dgm:cxn modelId="{F65A92B9-269A-4832-818B-927413284CAA}" type="presParOf" srcId="{DFC989C5-E932-49B7-8AE9-FBD3F09EFB92}" destId="{BFF1DB58-AC25-4FFB-A316-398901085033}" srcOrd="0" destOrd="0" presId="urn:microsoft.com/office/officeart/2005/8/layout/hierarchy1"/>
    <dgm:cxn modelId="{3E9806EC-C5AA-49A0-A1CD-F8AFAAF302B8}" type="presParOf" srcId="{BFF1DB58-AC25-4FFB-A316-398901085033}" destId="{E2BA7645-8896-4CE0-99EC-3E0A1A38684A}" srcOrd="0" destOrd="0" presId="urn:microsoft.com/office/officeart/2005/8/layout/hierarchy1"/>
    <dgm:cxn modelId="{9775F02D-FF02-4B19-AE41-BB1CB1CFE6BD}" type="presParOf" srcId="{BFF1DB58-AC25-4FFB-A316-398901085033}" destId="{A29FF1DC-CBE4-4919-B2B2-C1357483C73A}" srcOrd="1" destOrd="0" presId="urn:microsoft.com/office/officeart/2005/8/layout/hierarchy1"/>
    <dgm:cxn modelId="{88ADAECA-6B04-40B1-8C73-C58B5486E245}" type="presParOf" srcId="{DFC989C5-E932-49B7-8AE9-FBD3F09EFB92}" destId="{3E488B84-1860-41CA-9C3A-D4344720A912}" srcOrd="1" destOrd="0" presId="urn:microsoft.com/office/officeart/2005/8/layout/hierarchy1"/>
    <dgm:cxn modelId="{1E82F2FA-83D7-4414-9361-969A930D5227}" type="presParOf" srcId="{92AA292E-B804-4233-8045-BDC0339D8D0F}" destId="{76A00A29-67C6-499C-AB10-21C812B2E98A}" srcOrd="2" destOrd="0" presId="urn:microsoft.com/office/officeart/2005/8/layout/hierarchy1"/>
    <dgm:cxn modelId="{CD5660FF-11FF-4F23-8C3F-4830E3F2B6C6}" type="presParOf" srcId="{92AA292E-B804-4233-8045-BDC0339D8D0F}" destId="{34422D18-7EDE-4EFA-92B9-8BB9BF47C01E}" srcOrd="3" destOrd="0" presId="urn:microsoft.com/office/officeart/2005/8/layout/hierarchy1"/>
    <dgm:cxn modelId="{7385139A-892B-422E-8455-C55EF60D6291}" type="presParOf" srcId="{34422D18-7EDE-4EFA-92B9-8BB9BF47C01E}" destId="{B870B5A3-DF2B-466A-8621-89CC0BC63D71}" srcOrd="0" destOrd="0" presId="urn:microsoft.com/office/officeart/2005/8/layout/hierarchy1"/>
    <dgm:cxn modelId="{48C7EEC4-2ECE-4F4C-B8FF-E6F4C5CA6C55}" type="presParOf" srcId="{B870B5A3-DF2B-466A-8621-89CC0BC63D71}" destId="{BFA8D314-A4A5-4D42-B823-FC05615A885D}" srcOrd="0" destOrd="0" presId="urn:microsoft.com/office/officeart/2005/8/layout/hierarchy1"/>
    <dgm:cxn modelId="{AEC4308A-2BC0-4360-84CD-61AB22EBC7D5}" type="presParOf" srcId="{B870B5A3-DF2B-466A-8621-89CC0BC63D71}" destId="{B117EFF9-D87C-41E3-8660-1C7F543E1479}" srcOrd="1" destOrd="0" presId="urn:microsoft.com/office/officeart/2005/8/layout/hierarchy1"/>
    <dgm:cxn modelId="{16F1B7AC-9FA5-4996-97D3-52901E806FFA}" type="presParOf" srcId="{34422D18-7EDE-4EFA-92B9-8BB9BF47C01E}" destId="{2EF1B24D-3CDC-432A-9399-AAFB16205959}" srcOrd="1" destOrd="0" presId="urn:microsoft.com/office/officeart/2005/8/layout/hierarchy1"/>
    <dgm:cxn modelId="{AED0F79E-7ECD-4521-ADD4-ABEA9F7CA4E2}" type="presParOf" srcId="{92AA292E-B804-4233-8045-BDC0339D8D0F}" destId="{F1A49B71-2021-4098-A61A-7E38ECF020AC}" srcOrd="4" destOrd="0" presId="urn:microsoft.com/office/officeart/2005/8/layout/hierarchy1"/>
    <dgm:cxn modelId="{93878C62-9EED-45B7-A3B1-8B13F3C5716B}" type="presParOf" srcId="{92AA292E-B804-4233-8045-BDC0339D8D0F}" destId="{E95CCA75-21F5-4914-B426-BC9CE352996A}" srcOrd="5" destOrd="0" presId="urn:microsoft.com/office/officeart/2005/8/layout/hierarchy1"/>
    <dgm:cxn modelId="{F9B1E411-5A63-40AD-BC34-68371AF91D7C}" type="presParOf" srcId="{E95CCA75-21F5-4914-B426-BC9CE352996A}" destId="{E32E4EA4-EE8B-4A00-8E86-6C1FD1EA7461}" srcOrd="0" destOrd="0" presId="urn:microsoft.com/office/officeart/2005/8/layout/hierarchy1"/>
    <dgm:cxn modelId="{68C807F8-FCF9-4167-9426-51290579F628}" type="presParOf" srcId="{E32E4EA4-EE8B-4A00-8E86-6C1FD1EA7461}" destId="{A1A56AD8-9A66-4AD7-B9F6-1D317614B48C}" srcOrd="0" destOrd="0" presId="urn:microsoft.com/office/officeart/2005/8/layout/hierarchy1"/>
    <dgm:cxn modelId="{D244456C-2A5E-4D8F-B93A-6DC14C04B16F}" type="presParOf" srcId="{E32E4EA4-EE8B-4A00-8E86-6C1FD1EA7461}" destId="{4D918BC2-034C-46DC-B8CF-F66224AD7FE1}" srcOrd="1" destOrd="0" presId="urn:microsoft.com/office/officeart/2005/8/layout/hierarchy1"/>
    <dgm:cxn modelId="{00843796-AE82-4127-809A-332B8ED2E8C3}" type="presParOf" srcId="{E95CCA75-21F5-4914-B426-BC9CE352996A}" destId="{9AA6748C-CD27-4158-84FC-F30CCB598058}" srcOrd="1" destOrd="0" presId="urn:microsoft.com/office/officeart/2005/8/layout/hierarchy1"/>
    <dgm:cxn modelId="{56B30AB8-1999-4F43-BD57-6CC58E1C4253}" type="presParOf" srcId="{92AA292E-B804-4233-8045-BDC0339D8D0F}" destId="{446D8D66-04C8-4F00-BC20-78BC3D5FF658}" srcOrd="6" destOrd="0" presId="urn:microsoft.com/office/officeart/2005/8/layout/hierarchy1"/>
    <dgm:cxn modelId="{028A992C-FA22-4917-9E81-54D70E4C4236}" type="presParOf" srcId="{92AA292E-B804-4233-8045-BDC0339D8D0F}" destId="{5591612A-CD0D-45BD-8F37-78675A198298}" srcOrd="7" destOrd="0" presId="urn:microsoft.com/office/officeart/2005/8/layout/hierarchy1"/>
    <dgm:cxn modelId="{C501EC01-1180-4BF9-915D-32701432A9F2}" type="presParOf" srcId="{5591612A-CD0D-45BD-8F37-78675A198298}" destId="{3FE1665F-91A2-4248-8A3C-0DD8EA7694A4}" srcOrd="0" destOrd="0" presId="urn:microsoft.com/office/officeart/2005/8/layout/hierarchy1"/>
    <dgm:cxn modelId="{08C26B2F-F92B-4488-BDEC-3FF2C03222D2}" type="presParOf" srcId="{3FE1665F-91A2-4248-8A3C-0DD8EA7694A4}" destId="{8DC80695-7205-4BCC-9F53-9FE3D9E1B660}" srcOrd="0" destOrd="0" presId="urn:microsoft.com/office/officeart/2005/8/layout/hierarchy1"/>
    <dgm:cxn modelId="{D467C3B3-A603-4839-B1A2-D140608D3035}" type="presParOf" srcId="{3FE1665F-91A2-4248-8A3C-0DD8EA7694A4}" destId="{BE16B253-0E01-4C6D-9563-0EBC8FD049FA}" srcOrd="1" destOrd="0" presId="urn:microsoft.com/office/officeart/2005/8/layout/hierarchy1"/>
    <dgm:cxn modelId="{C3CDCF55-888D-48DF-8241-362867C3E71F}" type="presParOf" srcId="{5591612A-CD0D-45BD-8F37-78675A198298}" destId="{BF563D2A-C9C5-400C-95B2-6DE7572908C6}" srcOrd="1" destOrd="0" presId="urn:microsoft.com/office/officeart/2005/8/layout/hierarchy1"/>
    <dgm:cxn modelId="{6CBEC294-F80B-4B6D-9708-6A70DD102573}" type="presParOf" srcId="{92AA292E-B804-4233-8045-BDC0339D8D0F}" destId="{AC83D31E-8C99-4382-813F-81C9F71898A1}" srcOrd="8" destOrd="0" presId="urn:microsoft.com/office/officeart/2005/8/layout/hierarchy1"/>
    <dgm:cxn modelId="{66307111-2B11-4430-A8D0-FBDD2A8859F9}" type="presParOf" srcId="{92AA292E-B804-4233-8045-BDC0339D8D0F}" destId="{7DD8D16C-E8CE-49D7-A021-7C271BA4FA48}" srcOrd="9" destOrd="0" presId="urn:microsoft.com/office/officeart/2005/8/layout/hierarchy1"/>
    <dgm:cxn modelId="{DAECF7AA-5D12-4659-B7B7-3041C48396E3}" type="presParOf" srcId="{7DD8D16C-E8CE-49D7-A021-7C271BA4FA48}" destId="{31C24EE4-8BF2-4D51-A5F3-03F68302A331}" srcOrd="0" destOrd="0" presId="urn:microsoft.com/office/officeart/2005/8/layout/hierarchy1"/>
    <dgm:cxn modelId="{34988E5B-7B16-40F8-A019-CF7A7FDE840A}" type="presParOf" srcId="{31C24EE4-8BF2-4D51-A5F3-03F68302A331}" destId="{2C42225E-2692-4712-8729-365E1E2C0837}" srcOrd="0" destOrd="0" presId="urn:microsoft.com/office/officeart/2005/8/layout/hierarchy1"/>
    <dgm:cxn modelId="{BE2815DA-1687-4CB5-84B8-343C2CBC3CAA}" type="presParOf" srcId="{31C24EE4-8BF2-4D51-A5F3-03F68302A331}" destId="{8DF28F4B-135D-4F18-A5F0-07264CE729FB}" srcOrd="1" destOrd="0" presId="urn:microsoft.com/office/officeart/2005/8/layout/hierarchy1"/>
    <dgm:cxn modelId="{347D0EAF-5CA5-4A7B-A8FC-A7A982A64B56}" type="presParOf" srcId="{7DD8D16C-E8CE-49D7-A021-7C271BA4FA48}" destId="{D584C6D6-1EDA-4408-A959-516ABF6F330A}" srcOrd="1" destOrd="0" presId="urn:microsoft.com/office/officeart/2005/8/layout/hierarchy1"/>
    <dgm:cxn modelId="{EA87ACA2-D1B1-496F-B5B9-012C3D46A167}" type="presParOf" srcId="{CE8C4497-1E4B-4850-8A39-1FB80B9A3208}" destId="{D6EB6BA4-58BC-49F6-82EA-43B6E7DEDBF6}" srcOrd="2" destOrd="0" presId="urn:microsoft.com/office/officeart/2005/8/layout/hierarchy1"/>
    <dgm:cxn modelId="{FE65314A-D674-4D7B-A2E1-5F11FD343C16}" type="presParOf" srcId="{CE8C4497-1E4B-4850-8A39-1FB80B9A3208}" destId="{5E0D956A-CC46-4A3B-89AF-C7A34AAF20EE}" srcOrd="3" destOrd="0" presId="urn:microsoft.com/office/officeart/2005/8/layout/hierarchy1"/>
    <dgm:cxn modelId="{9D1B9261-C74E-4EC3-9A92-35DC932E7F52}" type="presParOf" srcId="{5E0D956A-CC46-4A3B-89AF-C7A34AAF20EE}" destId="{9A2B7000-8B88-4000-802D-EF91D73B212C}" srcOrd="0" destOrd="0" presId="urn:microsoft.com/office/officeart/2005/8/layout/hierarchy1"/>
    <dgm:cxn modelId="{156392D0-AE5B-407B-B08C-1CF66871AD46}" type="presParOf" srcId="{9A2B7000-8B88-4000-802D-EF91D73B212C}" destId="{773AAFBD-A2D0-41A6-9D50-1C3F06006AFB}" srcOrd="0" destOrd="0" presId="urn:microsoft.com/office/officeart/2005/8/layout/hierarchy1"/>
    <dgm:cxn modelId="{EC86FFD0-00D2-4E23-A478-2BDC76AB08BF}" type="presParOf" srcId="{9A2B7000-8B88-4000-802D-EF91D73B212C}" destId="{E1BCB632-0C47-479B-98F2-D05DEFD5C01C}" srcOrd="1" destOrd="0" presId="urn:microsoft.com/office/officeart/2005/8/layout/hierarchy1"/>
    <dgm:cxn modelId="{637A172F-6AEB-4719-9F14-1C74A65C09CA}" type="presParOf" srcId="{5E0D956A-CC46-4A3B-89AF-C7A34AAF20EE}" destId="{DA8716C4-D86F-4058-94CC-35C398E0C0B9}" srcOrd="1" destOrd="0" presId="urn:microsoft.com/office/officeart/2005/8/layout/hierarchy1"/>
    <dgm:cxn modelId="{C0CB0126-3AB1-47D7-88A7-0F6DF82E6B51}" type="presParOf" srcId="{DA8716C4-D86F-4058-94CC-35C398E0C0B9}" destId="{AE5AB769-680D-4108-9376-805314F1A633}" srcOrd="0" destOrd="0" presId="urn:microsoft.com/office/officeart/2005/8/layout/hierarchy1"/>
    <dgm:cxn modelId="{AF762FAC-0AE7-498E-AB3A-BAA17533E66A}" type="presParOf" srcId="{DA8716C4-D86F-4058-94CC-35C398E0C0B9}" destId="{1A4642D1-18C8-4EDF-BB4C-6F1885F4E664}" srcOrd="1" destOrd="0" presId="urn:microsoft.com/office/officeart/2005/8/layout/hierarchy1"/>
    <dgm:cxn modelId="{07BA898F-8183-49AD-B43F-A2E5FC23E2A9}" type="presParOf" srcId="{1A4642D1-18C8-4EDF-BB4C-6F1885F4E664}" destId="{41AD98D3-D0A9-4F99-938C-0828210DEB51}" srcOrd="0" destOrd="0" presId="urn:microsoft.com/office/officeart/2005/8/layout/hierarchy1"/>
    <dgm:cxn modelId="{AFBD1F24-0B31-415E-AC08-03E0775B6341}" type="presParOf" srcId="{41AD98D3-D0A9-4F99-938C-0828210DEB51}" destId="{A97125B7-0749-48E9-AF42-EFD45D8C527B}" srcOrd="0" destOrd="0" presId="urn:microsoft.com/office/officeart/2005/8/layout/hierarchy1"/>
    <dgm:cxn modelId="{E46E9526-B94B-4347-BCD3-D19BDB3AC086}" type="presParOf" srcId="{41AD98D3-D0A9-4F99-938C-0828210DEB51}" destId="{B1989171-6CBB-4EEE-9925-A0BDF7863B04}" srcOrd="1" destOrd="0" presId="urn:microsoft.com/office/officeart/2005/8/layout/hierarchy1"/>
    <dgm:cxn modelId="{DB1838E9-454B-4A6B-AEC5-F8ADC570FFB5}" type="presParOf" srcId="{1A4642D1-18C8-4EDF-BB4C-6F1885F4E664}" destId="{876989A5-7AA4-46CC-8000-8B3E07677E02}" srcOrd="1" destOrd="0" presId="urn:microsoft.com/office/officeart/2005/8/layout/hierarchy1"/>
    <dgm:cxn modelId="{C80E5973-D5B5-4788-A5DC-DF5E3A85204F}" type="presParOf" srcId="{DA8716C4-D86F-4058-94CC-35C398E0C0B9}" destId="{0687F2F9-85E0-4480-B0D0-99546F7DB710}" srcOrd="2" destOrd="0" presId="urn:microsoft.com/office/officeart/2005/8/layout/hierarchy1"/>
    <dgm:cxn modelId="{9087D3F2-BD69-4415-8BD7-EAC87782C61E}" type="presParOf" srcId="{DA8716C4-D86F-4058-94CC-35C398E0C0B9}" destId="{DE45FD53-3DCB-4365-A9F6-DA5723BAFA71}" srcOrd="3" destOrd="0" presId="urn:microsoft.com/office/officeart/2005/8/layout/hierarchy1"/>
    <dgm:cxn modelId="{D1BC7B02-7E86-42EC-9DFD-6C4CD879FA65}" type="presParOf" srcId="{DE45FD53-3DCB-4365-A9F6-DA5723BAFA71}" destId="{385AFAED-6D76-420F-A46F-F31042211851}" srcOrd="0" destOrd="0" presId="urn:microsoft.com/office/officeart/2005/8/layout/hierarchy1"/>
    <dgm:cxn modelId="{F2C5033D-FDBA-4255-B6B7-B374DC9E484A}" type="presParOf" srcId="{385AFAED-6D76-420F-A46F-F31042211851}" destId="{642BC811-A8FA-49CB-B566-34B783056BFA}" srcOrd="0" destOrd="0" presId="urn:microsoft.com/office/officeart/2005/8/layout/hierarchy1"/>
    <dgm:cxn modelId="{B61911A3-E96A-4FC2-B372-A44A8A766952}" type="presParOf" srcId="{385AFAED-6D76-420F-A46F-F31042211851}" destId="{9295398A-98FC-4798-8EC7-EDEF1082C0CF}" srcOrd="1" destOrd="0" presId="urn:microsoft.com/office/officeart/2005/8/layout/hierarchy1"/>
    <dgm:cxn modelId="{093BC54C-2BE7-481F-866B-ED23A93ADA87}" type="presParOf" srcId="{DE45FD53-3DCB-4365-A9F6-DA5723BAFA71}" destId="{45BBD98D-A07A-40A6-AB53-E2D7AB709DA4}" srcOrd="1" destOrd="0" presId="urn:microsoft.com/office/officeart/2005/8/layout/hierarchy1"/>
    <dgm:cxn modelId="{550056E9-247D-4C05-85E0-D93EC7DB59FD}" type="presParOf" srcId="{DA8716C4-D86F-4058-94CC-35C398E0C0B9}" destId="{A64ACABC-F897-46EA-8CBE-4F4BDAEBC504}" srcOrd="4" destOrd="0" presId="urn:microsoft.com/office/officeart/2005/8/layout/hierarchy1"/>
    <dgm:cxn modelId="{2C42A4CD-0B3B-4DF6-9E40-B364B5E7A4B5}" type="presParOf" srcId="{DA8716C4-D86F-4058-94CC-35C398E0C0B9}" destId="{14B177A0-1000-4766-BC1C-AF05DC43B0C0}" srcOrd="5" destOrd="0" presId="urn:microsoft.com/office/officeart/2005/8/layout/hierarchy1"/>
    <dgm:cxn modelId="{44427415-2C8A-41B1-8E5C-19D41F4DA0F3}" type="presParOf" srcId="{14B177A0-1000-4766-BC1C-AF05DC43B0C0}" destId="{DEBFF1AF-A54B-4AA0-B25D-7BBF3B5C22B5}" srcOrd="0" destOrd="0" presId="urn:microsoft.com/office/officeart/2005/8/layout/hierarchy1"/>
    <dgm:cxn modelId="{B7377038-8A2B-4D6C-B701-6886762943DB}" type="presParOf" srcId="{DEBFF1AF-A54B-4AA0-B25D-7BBF3B5C22B5}" destId="{1AAA4B68-30E8-45C6-97FA-C940CCE13042}" srcOrd="0" destOrd="0" presId="urn:microsoft.com/office/officeart/2005/8/layout/hierarchy1"/>
    <dgm:cxn modelId="{84DF0AC5-793C-4DF9-9A17-50D7426D0E2B}" type="presParOf" srcId="{DEBFF1AF-A54B-4AA0-B25D-7BBF3B5C22B5}" destId="{DB25EB39-FE9B-4ECC-AA0B-EFCCD69BBFBC}" srcOrd="1" destOrd="0" presId="urn:microsoft.com/office/officeart/2005/8/layout/hierarchy1"/>
    <dgm:cxn modelId="{6ECF1BF3-8C2E-472A-9426-9FF993E15AB3}" type="presParOf" srcId="{14B177A0-1000-4766-BC1C-AF05DC43B0C0}" destId="{34CCC07D-A8ED-423B-8A3C-148A0B1537EE}" srcOrd="1" destOrd="0" presId="urn:microsoft.com/office/officeart/2005/8/layout/hierarchy1"/>
    <dgm:cxn modelId="{9F532E87-776E-492F-A8BC-FC4918E6F20C}" type="presParOf" srcId="{CE8C4497-1E4B-4850-8A39-1FB80B9A3208}" destId="{9B491919-3B06-4215-B2E7-E7555E1A1812}" srcOrd="4" destOrd="0" presId="urn:microsoft.com/office/officeart/2005/8/layout/hierarchy1"/>
    <dgm:cxn modelId="{BF223D01-BB48-4E95-8207-4639FD1CC5E5}" type="presParOf" srcId="{CE8C4497-1E4B-4850-8A39-1FB80B9A3208}" destId="{ACDEC518-C8DA-401C-A014-85EFCED18E0D}" srcOrd="5" destOrd="0" presId="urn:microsoft.com/office/officeart/2005/8/layout/hierarchy1"/>
    <dgm:cxn modelId="{90361DC6-2CF9-4AE5-9D05-BA0A028D3B42}" type="presParOf" srcId="{ACDEC518-C8DA-401C-A014-85EFCED18E0D}" destId="{B8AC1E79-126E-488B-85FD-F4E8F7446B46}" srcOrd="0" destOrd="0" presId="urn:microsoft.com/office/officeart/2005/8/layout/hierarchy1"/>
    <dgm:cxn modelId="{CCF5C7C5-D33B-4210-849D-9A058ACBD2E4}" type="presParOf" srcId="{B8AC1E79-126E-488B-85FD-F4E8F7446B46}" destId="{A91D3CB8-8FCB-4CEE-A210-21AE1BD8DADB}" srcOrd="0" destOrd="0" presId="urn:microsoft.com/office/officeart/2005/8/layout/hierarchy1"/>
    <dgm:cxn modelId="{B5A60A7A-19A5-44B9-889B-A62ED507EE4F}" type="presParOf" srcId="{B8AC1E79-126E-488B-85FD-F4E8F7446B46}" destId="{8710BE61-5BD0-4521-8D65-23640EE6CC31}" srcOrd="1" destOrd="0" presId="urn:microsoft.com/office/officeart/2005/8/layout/hierarchy1"/>
    <dgm:cxn modelId="{3FF1400F-2426-406B-A5BF-8442BBC04C23}" type="presParOf" srcId="{ACDEC518-C8DA-401C-A014-85EFCED18E0D}" destId="{AEBA0E3C-CD62-45CB-9B51-3BF047E2F322}" srcOrd="1" destOrd="0" presId="urn:microsoft.com/office/officeart/2005/8/layout/hierarchy1"/>
    <dgm:cxn modelId="{3B9D0A55-148E-4D8D-BFCC-CD3B2A05037A}" type="presParOf" srcId="{AEBA0E3C-CD62-45CB-9B51-3BF047E2F322}" destId="{239C0CCA-38B1-49C4-8D89-19AEC78F2819}" srcOrd="0" destOrd="0" presId="urn:microsoft.com/office/officeart/2005/8/layout/hierarchy1"/>
    <dgm:cxn modelId="{1A67B19B-22C6-4EAA-88ED-046EC49F9F94}" type="presParOf" srcId="{AEBA0E3C-CD62-45CB-9B51-3BF047E2F322}" destId="{419173EB-AF0A-44D8-9AB7-3A7CCCF07D54}" srcOrd="1" destOrd="0" presId="urn:microsoft.com/office/officeart/2005/8/layout/hierarchy1"/>
    <dgm:cxn modelId="{04722AA3-BD52-401C-9855-AAF3DC9B843E}" type="presParOf" srcId="{419173EB-AF0A-44D8-9AB7-3A7CCCF07D54}" destId="{6EBF934E-D25A-4C45-91D1-FD0E9712AC24}" srcOrd="0" destOrd="0" presId="urn:microsoft.com/office/officeart/2005/8/layout/hierarchy1"/>
    <dgm:cxn modelId="{35D0CC93-8DA3-450C-8E05-EBA812D5B37F}" type="presParOf" srcId="{6EBF934E-D25A-4C45-91D1-FD0E9712AC24}" destId="{E82ED52C-9220-48DB-BCF3-E44FDCF0ED0C}" srcOrd="0" destOrd="0" presId="urn:microsoft.com/office/officeart/2005/8/layout/hierarchy1"/>
    <dgm:cxn modelId="{A6315068-B099-4A0C-BADC-233C05C524C5}" type="presParOf" srcId="{6EBF934E-D25A-4C45-91D1-FD0E9712AC24}" destId="{2E9F93EB-F2BC-4FCD-B75C-D95B84DFEA03}" srcOrd="1" destOrd="0" presId="urn:microsoft.com/office/officeart/2005/8/layout/hierarchy1"/>
    <dgm:cxn modelId="{BC0388CC-8B08-4C87-8098-C3ADF89F17BF}" type="presParOf" srcId="{419173EB-AF0A-44D8-9AB7-3A7CCCF07D54}" destId="{F1F9CB26-B25F-4247-B070-066D54154CC9}" srcOrd="1" destOrd="0" presId="urn:microsoft.com/office/officeart/2005/8/layout/hierarchy1"/>
    <dgm:cxn modelId="{4DD9DFF4-2383-406F-9E1F-4A7C42AA439F}" type="presParOf" srcId="{AEBA0E3C-CD62-45CB-9B51-3BF047E2F322}" destId="{FD2D21DE-6B9B-4F8D-89D6-F7530FF50A2A}" srcOrd="2" destOrd="0" presId="urn:microsoft.com/office/officeart/2005/8/layout/hierarchy1"/>
    <dgm:cxn modelId="{D27839EB-849D-4E6C-9A2B-2A87B9A583F1}" type="presParOf" srcId="{AEBA0E3C-CD62-45CB-9B51-3BF047E2F322}" destId="{9892AF86-53A1-483F-BB04-EB5249831A3D}" srcOrd="3" destOrd="0" presId="urn:microsoft.com/office/officeart/2005/8/layout/hierarchy1"/>
    <dgm:cxn modelId="{8EB32782-6888-45D7-A162-15DBCFBD2F54}" type="presParOf" srcId="{9892AF86-53A1-483F-BB04-EB5249831A3D}" destId="{A418D545-53CA-4D36-A424-58788843452D}" srcOrd="0" destOrd="0" presId="urn:microsoft.com/office/officeart/2005/8/layout/hierarchy1"/>
    <dgm:cxn modelId="{7F7350F2-3879-45AD-94FF-A536C36C8BF8}" type="presParOf" srcId="{A418D545-53CA-4D36-A424-58788843452D}" destId="{A332947E-62FC-4339-93AF-3BE94CAB75BC}" srcOrd="0" destOrd="0" presId="urn:microsoft.com/office/officeart/2005/8/layout/hierarchy1"/>
    <dgm:cxn modelId="{7B8383E0-2AD2-4FF3-9613-5DDB9B6DB36E}" type="presParOf" srcId="{A418D545-53CA-4D36-A424-58788843452D}" destId="{19A7B9A3-1B68-47A7-AA8D-913EA9757FED}" srcOrd="1" destOrd="0" presId="urn:microsoft.com/office/officeart/2005/8/layout/hierarchy1"/>
    <dgm:cxn modelId="{D6E34570-BF8A-4008-8C4A-B184031FE617}" type="presParOf" srcId="{9892AF86-53A1-483F-BB04-EB5249831A3D}" destId="{1B9EFDE7-5324-4FF2-9BF2-2B95E9046C26}" srcOrd="1" destOrd="0" presId="urn:microsoft.com/office/officeart/2005/8/layout/hierarchy1"/>
    <dgm:cxn modelId="{F13E87BD-6104-4FE4-B150-DD7DD637F1BE}" type="presParOf" srcId="{AEBA0E3C-CD62-45CB-9B51-3BF047E2F322}" destId="{29B57F28-F9F6-438F-8369-BB1DC6747970}" srcOrd="4" destOrd="0" presId="urn:microsoft.com/office/officeart/2005/8/layout/hierarchy1"/>
    <dgm:cxn modelId="{609E8E0D-ED7A-4C44-9F95-F2546865B0C6}" type="presParOf" srcId="{AEBA0E3C-CD62-45CB-9B51-3BF047E2F322}" destId="{B9E1C532-8B67-4D72-90B0-D341282F54AD}" srcOrd="5" destOrd="0" presId="urn:microsoft.com/office/officeart/2005/8/layout/hierarchy1"/>
    <dgm:cxn modelId="{D3E32336-E39D-48CB-8AB2-09587A26F036}" type="presParOf" srcId="{B9E1C532-8B67-4D72-90B0-D341282F54AD}" destId="{03D10746-DE99-40A1-ACD8-0FDEFD0CF46F}" srcOrd="0" destOrd="0" presId="urn:microsoft.com/office/officeart/2005/8/layout/hierarchy1"/>
    <dgm:cxn modelId="{43AFB9BB-FDF5-4E5E-B186-C305FC98E3B8}" type="presParOf" srcId="{03D10746-DE99-40A1-ACD8-0FDEFD0CF46F}" destId="{77F8145F-1C77-4402-A57E-8A5F2CC403D0}" srcOrd="0" destOrd="0" presId="urn:microsoft.com/office/officeart/2005/8/layout/hierarchy1"/>
    <dgm:cxn modelId="{18103DB1-57C8-4097-9650-40AB9E4251CE}" type="presParOf" srcId="{03D10746-DE99-40A1-ACD8-0FDEFD0CF46F}" destId="{EB03E4A1-454F-4749-A49A-54C0CA9A2669}" srcOrd="1" destOrd="0" presId="urn:microsoft.com/office/officeart/2005/8/layout/hierarchy1"/>
    <dgm:cxn modelId="{F0CF3C3C-E2AF-4CA6-BBE5-2042AC356F78}" type="presParOf" srcId="{B9E1C532-8B67-4D72-90B0-D341282F54AD}" destId="{4222441B-D132-4F65-8D02-5B7407446939}" srcOrd="1" destOrd="0" presId="urn:microsoft.com/office/officeart/2005/8/layout/hierarchy1"/>
    <dgm:cxn modelId="{4CE5E0A8-BDA2-4849-9D4E-FE30C1028D41}" type="presParOf" srcId="{AEBA0E3C-CD62-45CB-9B51-3BF047E2F322}" destId="{A3F4400C-7195-4D32-B4CC-49A638849FF4}" srcOrd="6" destOrd="0" presId="urn:microsoft.com/office/officeart/2005/8/layout/hierarchy1"/>
    <dgm:cxn modelId="{8E4A642D-62A5-4A50-9459-2AE6966196FC}" type="presParOf" srcId="{AEBA0E3C-CD62-45CB-9B51-3BF047E2F322}" destId="{96850810-F228-4D61-BC4A-7994363F8DFF}" srcOrd="7" destOrd="0" presId="urn:microsoft.com/office/officeart/2005/8/layout/hierarchy1"/>
    <dgm:cxn modelId="{2626A5DE-F180-49A5-A533-165D39600AED}" type="presParOf" srcId="{96850810-F228-4D61-BC4A-7994363F8DFF}" destId="{839478D6-57E5-44DE-A568-6C970565F95E}" srcOrd="0" destOrd="0" presId="urn:microsoft.com/office/officeart/2005/8/layout/hierarchy1"/>
    <dgm:cxn modelId="{F6C2D63E-A4CB-4A23-B6AB-12F8430FA000}" type="presParOf" srcId="{839478D6-57E5-44DE-A568-6C970565F95E}" destId="{A726BE3B-3AD9-40DC-BEC6-C8282590FA37}" srcOrd="0" destOrd="0" presId="urn:microsoft.com/office/officeart/2005/8/layout/hierarchy1"/>
    <dgm:cxn modelId="{F1501DCF-1BBA-46C1-9C59-C5CAAFF44523}" type="presParOf" srcId="{839478D6-57E5-44DE-A568-6C970565F95E}" destId="{79381164-894A-4D1C-A44B-BEEC44C859F3}" srcOrd="1" destOrd="0" presId="urn:microsoft.com/office/officeart/2005/8/layout/hierarchy1"/>
    <dgm:cxn modelId="{0F61F0FB-787E-46B7-ADB7-AAA75DD8995C}" type="presParOf" srcId="{96850810-F228-4D61-BC4A-7994363F8DFF}" destId="{BA98262C-723C-478B-B665-FD5735D52EEE}" srcOrd="1" destOrd="0" presId="urn:microsoft.com/office/officeart/2005/8/layout/hierarchy1"/>
    <dgm:cxn modelId="{BE899520-D495-4496-98B5-1FC91BCBA597}" type="presParOf" srcId="{912828DD-FD9B-4085-A301-62011EB3F44F}" destId="{5EEA1A07-75D2-4DD1-AB4B-1FF203293D87}" srcOrd="1" destOrd="0" presId="urn:microsoft.com/office/officeart/2005/8/layout/hierarchy1"/>
    <dgm:cxn modelId="{C93C858C-0AF2-4CB7-88C7-29E97AF098D2}" type="presParOf" srcId="{5EEA1A07-75D2-4DD1-AB4B-1FF203293D87}" destId="{4180A4DF-ACB6-4197-ADF3-EAFE13C89D47}" srcOrd="0" destOrd="0" presId="urn:microsoft.com/office/officeart/2005/8/layout/hierarchy1"/>
    <dgm:cxn modelId="{423273F9-3A0A-4E90-8896-E3BD706C6BF5}" type="presParOf" srcId="{4180A4DF-ACB6-4197-ADF3-EAFE13C89D47}" destId="{0ED2ADEA-12DD-443A-B6E4-326D196CE281}" srcOrd="0" destOrd="0" presId="urn:microsoft.com/office/officeart/2005/8/layout/hierarchy1"/>
    <dgm:cxn modelId="{8EE268E2-C54B-4AFC-ADF0-5D0246F520DE}" type="presParOf" srcId="{4180A4DF-ACB6-4197-ADF3-EAFE13C89D47}" destId="{CD6EE1D1-CDA7-42BB-95F3-C31021A7A218}" srcOrd="1" destOrd="0" presId="urn:microsoft.com/office/officeart/2005/8/layout/hierarchy1"/>
    <dgm:cxn modelId="{035BD2B3-666F-47FF-A04B-63122BE32F84}" type="presParOf" srcId="{5EEA1A07-75D2-4DD1-AB4B-1FF203293D87}" destId="{B8FF4802-777B-4C8F-BB94-8F2D3C3D89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4400C-7195-4D32-B4CC-49A638849FF4}">
      <dsp:nvSpPr>
        <dsp:cNvPr id="0" name=""/>
        <dsp:cNvSpPr/>
      </dsp:nvSpPr>
      <dsp:spPr>
        <a:xfrm>
          <a:off x="9910214" y="3100741"/>
          <a:ext cx="1318473" cy="694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092"/>
              </a:lnTo>
              <a:lnTo>
                <a:pt x="1318473" y="622092"/>
              </a:lnTo>
              <a:lnTo>
                <a:pt x="1318473" y="694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57F28-F9F6-438F-8369-BB1DC6747970}">
      <dsp:nvSpPr>
        <dsp:cNvPr id="0" name=""/>
        <dsp:cNvSpPr/>
      </dsp:nvSpPr>
      <dsp:spPr>
        <a:xfrm>
          <a:off x="9910214" y="3100741"/>
          <a:ext cx="389826" cy="694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092"/>
              </a:lnTo>
              <a:lnTo>
                <a:pt x="389826" y="622092"/>
              </a:lnTo>
              <a:lnTo>
                <a:pt x="389826" y="694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D21DE-6B9B-4F8D-89D6-F7530FF50A2A}">
      <dsp:nvSpPr>
        <dsp:cNvPr id="0" name=""/>
        <dsp:cNvSpPr/>
      </dsp:nvSpPr>
      <dsp:spPr>
        <a:xfrm>
          <a:off x="9372930" y="3100741"/>
          <a:ext cx="537283" cy="694657"/>
        </a:xfrm>
        <a:custGeom>
          <a:avLst/>
          <a:gdLst/>
          <a:ahLst/>
          <a:cxnLst/>
          <a:rect l="0" t="0" r="0" b="0"/>
          <a:pathLst>
            <a:path>
              <a:moveTo>
                <a:pt x="537283" y="0"/>
              </a:moveTo>
              <a:lnTo>
                <a:pt x="537283" y="622092"/>
              </a:lnTo>
              <a:lnTo>
                <a:pt x="0" y="622092"/>
              </a:lnTo>
              <a:lnTo>
                <a:pt x="0" y="694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C0CCA-38B1-49C4-8D89-19AEC78F2819}">
      <dsp:nvSpPr>
        <dsp:cNvPr id="0" name=""/>
        <dsp:cNvSpPr/>
      </dsp:nvSpPr>
      <dsp:spPr>
        <a:xfrm>
          <a:off x="8405457" y="3100741"/>
          <a:ext cx="1504757" cy="694657"/>
        </a:xfrm>
        <a:custGeom>
          <a:avLst/>
          <a:gdLst/>
          <a:ahLst/>
          <a:cxnLst/>
          <a:rect l="0" t="0" r="0" b="0"/>
          <a:pathLst>
            <a:path>
              <a:moveTo>
                <a:pt x="1504757" y="0"/>
              </a:moveTo>
              <a:lnTo>
                <a:pt x="1504757" y="622092"/>
              </a:lnTo>
              <a:lnTo>
                <a:pt x="0" y="622092"/>
              </a:lnTo>
              <a:lnTo>
                <a:pt x="0" y="6946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91919-3B06-4215-B2E7-E7555E1A1812}">
      <dsp:nvSpPr>
        <dsp:cNvPr id="0" name=""/>
        <dsp:cNvSpPr/>
      </dsp:nvSpPr>
      <dsp:spPr>
        <a:xfrm>
          <a:off x="6152267" y="1317143"/>
          <a:ext cx="3757947" cy="902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65"/>
              </a:lnTo>
              <a:lnTo>
                <a:pt x="3757947" y="829865"/>
              </a:lnTo>
              <a:lnTo>
                <a:pt x="3757947" y="9024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ACABC-F897-46EA-8CBE-4F4BDAEBC504}">
      <dsp:nvSpPr>
        <dsp:cNvPr id="0" name=""/>
        <dsp:cNvSpPr/>
      </dsp:nvSpPr>
      <dsp:spPr>
        <a:xfrm>
          <a:off x="6467632" y="3101900"/>
          <a:ext cx="179977" cy="680675"/>
        </a:xfrm>
        <a:custGeom>
          <a:avLst/>
          <a:gdLst/>
          <a:ahLst/>
          <a:cxnLst/>
          <a:rect l="0" t="0" r="0" b="0"/>
          <a:pathLst>
            <a:path>
              <a:moveTo>
                <a:pt x="179977" y="0"/>
              </a:moveTo>
              <a:lnTo>
                <a:pt x="179977" y="608110"/>
              </a:lnTo>
              <a:lnTo>
                <a:pt x="0" y="608110"/>
              </a:lnTo>
              <a:lnTo>
                <a:pt x="0" y="6806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7F2F9-85E0-4480-B0D0-99546F7DB710}">
      <dsp:nvSpPr>
        <dsp:cNvPr id="0" name=""/>
        <dsp:cNvSpPr/>
      </dsp:nvSpPr>
      <dsp:spPr>
        <a:xfrm>
          <a:off x="5495486" y="3101900"/>
          <a:ext cx="1152123" cy="680297"/>
        </a:xfrm>
        <a:custGeom>
          <a:avLst/>
          <a:gdLst/>
          <a:ahLst/>
          <a:cxnLst/>
          <a:rect l="0" t="0" r="0" b="0"/>
          <a:pathLst>
            <a:path>
              <a:moveTo>
                <a:pt x="1152123" y="0"/>
              </a:moveTo>
              <a:lnTo>
                <a:pt x="1152123" y="607732"/>
              </a:lnTo>
              <a:lnTo>
                <a:pt x="0" y="607732"/>
              </a:lnTo>
              <a:lnTo>
                <a:pt x="0" y="6802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AB769-680D-4108-9376-805314F1A633}">
      <dsp:nvSpPr>
        <dsp:cNvPr id="0" name=""/>
        <dsp:cNvSpPr/>
      </dsp:nvSpPr>
      <dsp:spPr>
        <a:xfrm>
          <a:off x="6647610" y="3101900"/>
          <a:ext cx="1725060" cy="6843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737"/>
              </a:lnTo>
              <a:lnTo>
                <a:pt x="1725060" y="611737"/>
              </a:lnTo>
              <a:lnTo>
                <a:pt x="1725060" y="6843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EB6BA4-58BC-49F6-82EA-43B6E7DEDBF6}">
      <dsp:nvSpPr>
        <dsp:cNvPr id="0" name=""/>
        <dsp:cNvSpPr/>
      </dsp:nvSpPr>
      <dsp:spPr>
        <a:xfrm>
          <a:off x="6152267" y="1317143"/>
          <a:ext cx="495343" cy="903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024"/>
              </a:lnTo>
              <a:lnTo>
                <a:pt x="495343" y="831024"/>
              </a:lnTo>
              <a:lnTo>
                <a:pt x="495343" y="90358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3D31E-8C99-4382-813F-81C9F71898A1}">
      <dsp:nvSpPr>
        <dsp:cNvPr id="0" name=""/>
        <dsp:cNvSpPr/>
      </dsp:nvSpPr>
      <dsp:spPr>
        <a:xfrm>
          <a:off x="2214254" y="3098065"/>
          <a:ext cx="2095477" cy="687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885"/>
              </a:lnTo>
              <a:lnTo>
                <a:pt x="2095477" y="614885"/>
              </a:lnTo>
              <a:lnTo>
                <a:pt x="2095477" y="6874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D8D66-04C8-4F00-BC20-78BC3D5FF658}">
      <dsp:nvSpPr>
        <dsp:cNvPr id="0" name=""/>
        <dsp:cNvSpPr/>
      </dsp:nvSpPr>
      <dsp:spPr>
        <a:xfrm>
          <a:off x="2214254" y="3098065"/>
          <a:ext cx="1160706" cy="702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737"/>
              </a:lnTo>
              <a:lnTo>
                <a:pt x="1160706" y="629737"/>
              </a:lnTo>
              <a:lnTo>
                <a:pt x="1160706" y="7023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A49B71-2021-4098-A61A-7E38ECF020AC}">
      <dsp:nvSpPr>
        <dsp:cNvPr id="0" name=""/>
        <dsp:cNvSpPr/>
      </dsp:nvSpPr>
      <dsp:spPr>
        <a:xfrm>
          <a:off x="2214254" y="3098065"/>
          <a:ext cx="158481" cy="702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638"/>
              </a:lnTo>
              <a:lnTo>
                <a:pt x="158481" y="629638"/>
              </a:lnTo>
              <a:lnTo>
                <a:pt x="158481" y="7022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00A29-67C6-499C-AB10-21C812B2E98A}">
      <dsp:nvSpPr>
        <dsp:cNvPr id="0" name=""/>
        <dsp:cNvSpPr/>
      </dsp:nvSpPr>
      <dsp:spPr>
        <a:xfrm>
          <a:off x="1392925" y="3098065"/>
          <a:ext cx="821329" cy="702699"/>
        </a:xfrm>
        <a:custGeom>
          <a:avLst/>
          <a:gdLst/>
          <a:ahLst/>
          <a:cxnLst/>
          <a:rect l="0" t="0" r="0" b="0"/>
          <a:pathLst>
            <a:path>
              <a:moveTo>
                <a:pt x="821329" y="0"/>
              </a:moveTo>
              <a:lnTo>
                <a:pt x="821329" y="630135"/>
              </a:lnTo>
              <a:lnTo>
                <a:pt x="0" y="630135"/>
              </a:lnTo>
              <a:lnTo>
                <a:pt x="0" y="7026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1DEDB-5E0D-454F-9A7E-91D910EA2C9E}">
      <dsp:nvSpPr>
        <dsp:cNvPr id="0" name=""/>
        <dsp:cNvSpPr/>
      </dsp:nvSpPr>
      <dsp:spPr>
        <a:xfrm>
          <a:off x="430836" y="3098065"/>
          <a:ext cx="1783417" cy="704147"/>
        </a:xfrm>
        <a:custGeom>
          <a:avLst/>
          <a:gdLst/>
          <a:ahLst/>
          <a:cxnLst/>
          <a:rect l="0" t="0" r="0" b="0"/>
          <a:pathLst>
            <a:path>
              <a:moveTo>
                <a:pt x="1783417" y="0"/>
              </a:moveTo>
              <a:lnTo>
                <a:pt x="1783417" y="631583"/>
              </a:lnTo>
              <a:lnTo>
                <a:pt x="0" y="631583"/>
              </a:lnTo>
              <a:lnTo>
                <a:pt x="0" y="70414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62DA1-8B5C-4C20-AA83-BD0F7EF8E986}">
      <dsp:nvSpPr>
        <dsp:cNvPr id="0" name=""/>
        <dsp:cNvSpPr/>
      </dsp:nvSpPr>
      <dsp:spPr>
        <a:xfrm>
          <a:off x="2214254" y="1317143"/>
          <a:ext cx="3938012" cy="899753"/>
        </a:xfrm>
        <a:custGeom>
          <a:avLst/>
          <a:gdLst/>
          <a:ahLst/>
          <a:cxnLst/>
          <a:rect l="0" t="0" r="0" b="0"/>
          <a:pathLst>
            <a:path>
              <a:moveTo>
                <a:pt x="3938012" y="0"/>
              </a:moveTo>
              <a:lnTo>
                <a:pt x="3938012" y="827189"/>
              </a:lnTo>
              <a:lnTo>
                <a:pt x="0" y="827189"/>
              </a:lnTo>
              <a:lnTo>
                <a:pt x="0" y="8997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C64FF-0E53-490C-AFA2-04A7F29369ED}">
      <dsp:nvSpPr>
        <dsp:cNvPr id="0" name=""/>
        <dsp:cNvSpPr/>
      </dsp:nvSpPr>
      <dsp:spPr>
        <a:xfrm>
          <a:off x="5397250" y="244337"/>
          <a:ext cx="1510034" cy="1072805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AFD444-5B87-41E3-9525-91E7D7D12137}">
      <dsp:nvSpPr>
        <dsp:cNvPr id="0" name=""/>
        <dsp:cNvSpPr/>
      </dsp:nvSpPr>
      <dsp:spPr>
        <a:xfrm>
          <a:off x="5484283" y="327019"/>
          <a:ext cx="1510034" cy="1072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Director of Children, Young People, and Families (DCS)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Riana Nelson</a:t>
          </a:r>
        </a:p>
      </dsp:txBody>
      <dsp:txXfrm>
        <a:off x="5515704" y="358440"/>
        <a:ext cx="1447192" cy="1009963"/>
      </dsp:txXfrm>
    </dsp:sp>
    <dsp:sp modelId="{6735B558-3235-4345-A5B8-762B164A08F3}">
      <dsp:nvSpPr>
        <dsp:cNvPr id="0" name=""/>
        <dsp:cNvSpPr/>
      </dsp:nvSpPr>
      <dsp:spPr>
        <a:xfrm>
          <a:off x="1520421" y="2216896"/>
          <a:ext cx="1387666" cy="881168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17FA1-44FD-4C5A-9773-5FC7D15F6F30}">
      <dsp:nvSpPr>
        <dsp:cNvPr id="0" name=""/>
        <dsp:cNvSpPr/>
      </dsp:nvSpPr>
      <dsp:spPr>
        <a:xfrm>
          <a:off x="1607454" y="2299578"/>
          <a:ext cx="1387666" cy="881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Assistant Director of Social Care</a:t>
          </a:r>
          <a:br>
            <a:rPr lang="en-GB" sz="1100" kern="1200" dirty="0"/>
          </a:br>
          <a:br>
            <a:rPr lang="en-GB" sz="1100" kern="1200" dirty="0"/>
          </a:br>
          <a:r>
            <a:rPr lang="en-GB" sz="1100" i="1" kern="1200" dirty="0"/>
            <a:t>Rebecca Wall</a:t>
          </a:r>
        </a:p>
      </dsp:txBody>
      <dsp:txXfrm>
        <a:off x="1633263" y="2325387"/>
        <a:ext cx="1336048" cy="829550"/>
      </dsp:txXfrm>
    </dsp:sp>
    <dsp:sp modelId="{E2BA7645-8896-4CE0-99EC-3E0A1A38684A}">
      <dsp:nvSpPr>
        <dsp:cNvPr id="0" name=""/>
        <dsp:cNvSpPr/>
      </dsp:nvSpPr>
      <dsp:spPr>
        <a:xfrm>
          <a:off x="21306" y="3802212"/>
          <a:ext cx="819059" cy="1933078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FF1DC-CBE4-4919-B2B2-C1357483C73A}">
      <dsp:nvSpPr>
        <dsp:cNvPr id="0" name=""/>
        <dsp:cNvSpPr/>
      </dsp:nvSpPr>
      <dsp:spPr>
        <a:xfrm>
          <a:off x="108340" y="3884894"/>
          <a:ext cx="819059" cy="1933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Strategic Lead for Help &amp; Protection </a:t>
          </a:r>
          <a:br>
            <a:rPr lang="en-GB" sz="1100" kern="1200" dirty="0"/>
          </a:br>
          <a:br>
            <a:rPr lang="en-GB" sz="1100" kern="1200" dirty="0"/>
          </a:br>
          <a:r>
            <a:rPr lang="en-GB" sz="1100" i="1" kern="1200" dirty="0"/>
            <a:t>Anne Chester-Walsh</a:t>
          </a:r>
        </a:p>
      </dsp:txBody>
      <dsp:txXfrm>
        <a:off x="132329" y="3908883"/>
        <a:ext cx="771081" cy="1885100"/>
      </dsp:txXfrm>
    </dsp:sp>
    <dsp:sp modelId="{BFA8D314-A4A5-4D42-B823-FC05615A885D}">
      <dsp:nvSpPr>
        <dsp:cNvPr id="0" name=""/>
        <dsp:cNvSpPr/>
      </dsp:nvSpPr>
      <dsp:spPr>
        <a:xfrm>
          <a:off x="981472" y="3800765"/>
          <a:ext cx="822905" cy="1962513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7EFF9-D87C-41E3-8660-1C7F543E1479}">
      <dsp:nvSpPr>
        <dsp:cNvPr id="0" name=""/>
        <dsp:cNvSpPr/>
      </dsp:nvSpPr>
      <dsp:spPr>
        <a:xfrm>
          <a:off x="1068505" y="3883447"/>
          <a:ext cx="822905" cy="19625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 Strategic Lead for </a:t>
          </a:r>
          <a:r>
            <a:rPr lang="en-GB" sz="1100" kern="1200" dirty="0" err="1"/>
            <a:t>CiC</a:t>
          </a:r>
          <a:r>
            <a:rPr lang="en-GB" sz="1100" kern="1200" dirty="0"/>
            <a:t> &amp; Achieving Permanence</a:t>
          </a:r>
          <a:br>
            <a:rPr lang="en-GB" sz="1100" kern="1200" dirty="0"/>
          </a:br>
          <a:br>
            <a:rPr lang="en-GB" sz="1100" kern="1200"/>
          </a:br>
          <a:r>
            <a:rPr lang="en-GB" sz="1100" i="1" kern="1200"/>
            <a:t>Vacant</a:t>
          </a:r>
          <a:endParaRPr lang="en-GB" sz="1100" i="1" kern="1200" dirty="0"/>
        </a:p>
      </dsp:txBody>
      <dsp:txXfrm>
        <a:off x="1092607" y="3907549"/>
        <a:ext cx="774701" cy="1914309"/>
      </dsp:txXfrm>
    </dsp:sp>
    <dsp:sp modelId="{A1A56AD8-9A66-4AD7-B9F6-1D317614B48C}">
      <dsp:nvSpPr>
        <dsp:cNvPr id="0" name=""/>
        <dsp:cNvSpPr/>
      </dsp:nvSpPr>
      <dsp:spPr>
        <a:xfrm>
          <a:off x="1953732" y="3800267"/>
          <a:ext cx="838007" cy="1944030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918BC2-034C-46DC-B8CF-F66224AD7FE1}">
      <dsp:nvSpPr>
        <dsp:cNvPr id="0" name=""/>
        <dsp:cNvSpPr/>
      </dsp:nvSpPr>
      <dsp:spPr>
        <a:xfrm>
          <a:off x="2040765" y="3882949"/>
          <a:ext cx="838007" cy="1944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Principal Social Worker</a:t>
          </a:r>
          <a:br>
            <a:rPr lang="en-GB" sz="1100" kern="1200" dirty="0"/>
          </a:br>
          <a:br>
            <a:rPr lang="en-GB" sz="1100" kern="1200" dirty="0"/>
          </a:br>
          <a:r>
            <a:rPr lang="en-GB" sz="1100" i="1" kern="1200" dirty="0"/>
            <a:t>Clive Chambers</a:t>
          </a:r>
        </a:p>
      </dsp:txBody>
      <dsp:txXfrm>
        <a:off x="2065309" y="3907493"/>
        <a:ext cx="788919" cy="1894942"/>
      </dsp:txXfrm>
    </dsp:sp>
    <dsp:sp modelId="{8DC80695-7205-4BCC-9F53-9FE3D9E1B660}">
      <dsp:nvSpPr>
        <dsp:cNvPr id="0" name=""/>
        <dsp:cNvSpPr/>
      </dsp:nvSpPr>
      <dsp:spPr>
        <a:xfrm>
          <a:off x="2952561" y="3800367"/>
          <a:ext cx="844799" cy="1982618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6B253-0E01-4C6D-9563-0EBC8FD049FA}">
      <dsp:nvSpPr>
        <dsp:cNvPr id="0" name=""/>
        <dsp:cNvSpPr/>
      </dsp:nvSpPr>
      <dsp:spPr>
        <a:xfrm>
          <a:off x="3039594" y="3883049"/>
          <a:ext cx="844799" cy="19826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Strategic Lead for Practice Improvement </a:t>
          </a:r>
          <a:br>
            <a:rPr lang="en-GB" sz="1100" kern="1200" dirty="0"/>
          </a:br>
          <a:br>
            <a:rPr lang="en-GB" sz="1100" kern="1200" dirty="0"/>
          </a:br>
          <a:r>
            <a:rPr lang="en-GB" sz="1100" i="1" kern="1200" dirty="0"/>
            <a:t>Andy Hood</a:t>
          </a:r>
        </a:p>
      </dsp:txBody>
      <dsp:txXfrm>
        <a:off x="3064337" y="3907792"/>
        <a:ext cx="795313" cy="1933132"/>
      </dsp:txXfrm>
    </dsp:sp>
    <dsp:sp modelId="{2C42225E-2692-4712-8729-365E1E2C0837}">
      <dsp:nvSpPr>
        <dsp:cNvPr id="0" name=""/>
        <dsp:cNvSpPr/>
      </dsp:nvSpPr>
      <dsp:spPr>
        <a:xfrm>
          <a:off x="3882405" y="3785514"/>
          <a:ext cx="854653" cy="1986891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28F4B-135D-4F18-A5F0-07264CE729FB}">
      <dsp:nvSpPr>
        <dsp:cNvPr id="0" name=""/>
        <dsp:cNvSpPr/>
      </dsp:nvSpPr>
      <dsp:spPr>
        <a:xfrm>
          <a:off x="3969438" y="3868196"/>
          <a:ext cx="854653" cy="1986891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Head of RAA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Stephanie Evans</a:t>
          </a:r>
        </a:p>
      </dsp:txBody>
      <dsp:txXfrm>
        <a:off x="3994470" y="3893228"/>
        <a:ext cx="804589" cy="1936827"/>
      </dsp:txXfrm>
    </dsp:sp>
    <dsp:sp modelId="{773AAFBD-A2D0-41A6-9D50-1C3F06006AFB}">
      <dsp:nvSpPr>
        <dsp:cNvPr id="0" name=""/>
        <dsp:cNvSpPr/>
      </dsp:nvSpPr>
      <dsp:spPr>
        <a:xfrm>
          <a:off x="5953776" y="2220731"/>
          <a:ext cx="1387666" cy="881168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BCB632-0C47-479B-98F2-D05DEFD5C01C}">
      <dsp:nvSpPr>
        <dsp:cNvPr id="0" name=""/>
        <dsp:cNvSpPr/>
      </dsp:nvSpPr>
      <dsp:spPr>
        <a:xfrm>
          <a:off x="6040810" y="2303413"/>
          <a:ext cx="1387666" cy="881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Assistant Director Partnerships, Early Intervention &amp; Localities</a:t>
          </a:r>
          <a:br>
            <a:rPr lang="en-GB" sz="1100" kern="1200"/>
          </a:br>
          <a:r>
            <a:rPr lang="en-GB" sz="1100" i="1" kern="1200"/>
            <a:t>Lee Golze</a:t>
          </a:r>
        </a:p>
      </dsp:txBody>
      <dsp:txXfrm>
        <a:off x="6066619" y="2329222"/>
        <a:ext cx="1336048" cy="829550"/>
      </dsp:txXfrm>
    </dsp:sp>
    <dsp:sp modelId="{A97125B7-0749-48E9-AF42-EFD45D8C527B}">
      <dsp:nvSpPr>
        <dsp:cNvPr id="0" name=""/>
        <dsp:cNvSpPr/>
      </dsp:nvSpPr>
      <dsp:spPr>
        <a:xfrm>
          <a:off x="7981019" y="3786201"/>
          <a:ext cx="783302" cy="20598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89171-6CBB-4EEE-9925-A0BDF7863B04}">
      <dsp:nvSpPr>
        <dsp:cNvPr id="0" name=""/>
        <dsp:cNvSpPr/>
      </dsp:nvSpPr>
      <dsp:spPr>
        <a:xfrm>
          <a:off x="8068053" y="3868883"/>
          <a:ext cx="783302" cy="2059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Head of Partnerships and Families</a:t>
          </a:r>
          <a:br>
            <a:rPr lang="en-GB" sz="1100" kern="1200"/>
          </a:br>
          <a:endParaRPr lang="en-GB" sz="1100" kern="120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i="1" kern="1200"/>
            <a:t>Rebecca Mason</a:t>
          </a:r>
        </a:p>
      </dsp:txBody>
      <dsp:txXfrm>
        <a:off x="8090995" y="3891825"/>
        <a:ext cx="737418" cy="2013990"/>
      </dsp:txXfrm>
    </dsp:sp>
    <dsp:sp modelId="{642BC811-A8FA-49CB-B566-34B783056BFA}">
      <dsp:nvSpPr>
        <dsp:cNvPr id="0" name=""/>
        <dsp:cNvSpPr/>
      </dsp:nvSpPr>
      <dsp:spPr>
        <a:xfrm>
          <a:off x="5093636" y="3782197"/>
          <a:ext cx="803699" cy="20520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5398A-98FC-4798-8EC7-EDEF1082C0CF}">
      <dsp:nvSpPr>
        <dsp:cNvPr id="0" name=""/>
        <dsp:cNvSpPr/>
      </dsp:nvSpPr>
      <dsp:spPr>
        <a:xfrm>
          <a:off x="5180670" y="3864879"/>
          <a:ext cx="803699" cy="2052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Early Intervention &amp; Prevention</a:t>
          </a:r>
          <a:br>
            <a:rPr lang="en-GB" sz="1100" kern="1200" dirty="0"/>
          </a:br>
          <a:endParaRPr lang="en-GB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i="1" kern="1200" dirty="0"/>
            <a:t>Alison Tomes</a:t>
          </a:r>
        </a:p>
      </dsp:txBody>
      <dsp:txXfrm>
        <a:off x="5204210" y="3888419"/>
        <a:ext cx="756619" cy="2004960"/>
      </dsp:txXfrm>
    </dsp:sp>
    <dsp:sp modelId="{1AAA4B68-30E8-45C6-97FA-C940CCE13042}">
      <dsp:nvSpPr>
        <dsp:cNvPr id="0" name=""/>
        <dsp:cNvSpPr/>
      </dsp:nvSpPr>
      <dsp:spPr>
        <a:xfrm>
          <a:off x="6066154" y="3782575"/>
          <a:ext cx="802955" cy="2071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5EB39-FE9B-4ECC-AA0B-EFCCD69BBFBC}">
      <dsp:nvSpPr>
        <dsp:cNvPr id="0" name=""/>
        <dsp:cNvSpPr/>
      </dsp:nvSpPr>
      <dsp:spPr>
        <a:xfrm>
          <a:off x="6153188" y="3865257"/>
          <a:ext cx="802955" cy="2071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Head of Quality &amp; Safeguarding</a:t>
          </a:r>
          <a:br>
            <a:rPr lang="en-GB" sz="1100" kern="1200"/>
          </a:br>
          <a:endParaRPr lang="en-GB" sz="1100" kern="120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i="1" kern="1200"/>
            <a:t>Angela Harrington</a:t>
          </a:r>
        </a:p>
      </dsp:txBody>
      <dsp:txXfrm>
        <a:off x="6176706" y="3888775"/>
        <a:ext cx="755919" cy="2024412"/>
      </dsp:txXfrm>
    </dsp:sp>
    <dsp:sp modelId="{A91D3CB8-8FCB-4CEE-A210-21AE1BD8DADB}">
      <dsp:nvSpPr>
        <dsp:cNvPr id="0" name=""/>
        <dsp:cNvSpPr/>
      </dsp:nvSpPr>
      <dsp:spPr>
        <a:xfrm>
          <a:off x="9216380" y="2219572"/>
          <a:ext cx="1387666" cy="881168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0BE61-5BD0-4521-8D65-23640EE6CC31}">
      <dsp:nvSpPr>
        <dsp:cNvPr id="0" name=""/>
        <dsp:cNvSpPr/>
      </dsp:nvSpPr>
      <dsp:spPr>
        <a:xfrm>
          <a:off x="9303414" y="2302254"/>
          <a:ext cx="1387666" cy="881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Assistant Director Education, Skills</a:t>
          </a:r>
          <a:br>
            <a:rPr lang="en-GB" sz="1100" kern="1200" dirty="0"/>
          </a:br>
          <a:r>
            <a:rPr lang="en-GB" sz="1100" i="1" kern="1200" dirty="0"/>
            <a:t>Leanne Hornsby </a:t>
          </a:r>
        </a:p>
      </dsp:txBody>
      <dsp:txXfrm>
        <a:off x="9329223" y="2328063"/>
        <a:ext cx="1336048" cy="829550"/>
      </dsp:txXfrm>
    </dsp:sp>
    <dsp:sp modelId="{E82ED52C-9220-48DB-BCF3-E44FDCF0ED0C}">
      <dsp:nvSpPr>
        <dsp:cNvPr id="0" name=""/>
        <dsp:cNvSpPr/>
      </dsp:nvSpPr>
      <dsp:spPr>
        <a:xfrm>
          <a:off x="8013805" y="3795398"/>
          <a:ext cx="783302" cy="2065365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F93EB-F2BC-4FCD-B75C-D95B84DFEA03}">
      <dsp:nvSpPr>
        <dsp:cNvPr id="0" name=""/>
        <dsp:cNvSpPr/>
      </dsp:nvSpPr>
      <dsp:spPr>
        <a:xfrm>
          <a:off x="8100839" y="3878080"/>
          <a:ext cx="783302" cy="20653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Head of SEND Transformation</a:t>
          </a:r>
          <a:br>
            <a:rPr lang="en-GB" sz="1100" kern="1200"/>
          </a:br>
          <a:br>
            <a:rPr lang="en-GB" sz="1100" kern="1200"/>
          </a:br>
          <a:r>
            <a:rPr lang="en-GB" sz="1100" i="1" kern="1200"/>
            <a:t>Martyn Owen</a:t>
          </a:r>
        </a:p>
      </dsp:txBody>
      <dsp:txXfrm>
        <a:off x="8123781" y="3901022"/>
        <a:ext cx="737418" cy="2019481"/>
      </dsp:txXfrm>
    </dsp:sp>
    <dsp:sp modelId="{A332947E-62FC-4339-93AF-3BE94CAB75BC}">
      <dsp:nvSpPr>
        <dsp:cNvPr id="0" name=""/>
        <dsp:cNvSpPr/>
      </dsp:nvSpPr>
      <dsp:spPr>
        <a:xfrm>
          <a:off x="8981279" y="3795398"/>
          <a:ext cx="783302" cy="2034800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7B9A3-1B68-47A7-AA8D-913EA9757FED}">
      <dsp:nvSpPr>
        <dsp:cNvPr id="0" name=""/>
        <dsp:cNvSpPr/>
      </dsp:nvSpPr>
      <dsp:spPr>
        <a:xfrm>
          <a:off x="9068313" y="3878080"/>
          <a:ext cx="783302" cy="2034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Head of Equity &amp; Inclusion</a:t>
          </a:r>
          <a:br>
            <a:rPr lang="en-GB" sz="1100" kern="1200"/>
          </a:br>
          <a:r>
            <a:rPr lang="en-GB" sz="1100" kern="1200"/>
            <a:t> </a:t>
          </a:r>
          <a:br>
            <a:rPr lang="en-GB" sz="1100" kern="1200"/>
          </a:br>
          <a:r>
            <a:rPr lang="en-GB" sz="1100" i="1" kern="1200"/>
            <a:t>Jane Cresswell</a:t>
          </a:r>
        </a:p>
      </dsp:txBody>
      <dsp:txXfrm>
        <a:off x="9091255" y="3901022"/>
        <a:ext cx="737418" cy="1988916"/>
      </dsp:txXfrm>
    </dsp:sp>
    <dsp:sp modelId="{77F8145F-1C77-4402-A57E-8A5F2CC403D0}">
      <dsp:nvSpPr>
        <dsp:cNvPr id="0" name=""/>
        <dsp:cNvSpPr/>
      </dsp:nvSpPr>
      <dsp:spPr>
        <a:xfrm>
          <a:off x="9908390" y="3795398"/>
          <a:ext cx="783302" cy="2030602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3E4A1-454F-4749-A49A-54C0CA9A2669}">
      <dsp:nvSpPr>
        <dsp:cNvPr id="0" name=""/>
        <dsp:cNvSpPr/>
      </dsp:nvSpPr>
      <dsp:spPr>
        <a:xfrm>
          <a:off x="9995423" y="3878080"/>
          <a:ext cx="783302" cy="20306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Head of Education &amp; Skills</a:t>
          </a:r>
          <a:br>
            <a:rPr lang="en-GB" sz="1200" kern="1200" dirty="0"/>
          </a:br>
          <a:br>
            <a:rPr lang="en-GB" sz="1200" kern="1200" dirty="0"/>
          </a:br>
          <a:r>
            <a:rPr lang="en-GB" sz="1200" i="1" kern="1200" dirty="0"/>
            <a:t>Jane Reed</a:t>
          </a:r>
        </a:p>
      </dsp:txBody>
      <dsp:txXfrm>
        <a:off x="10018365" y="3901022"/>
        <a:ext cx="737418" cy="1984718"/>
      </dsp:txXfrm>
    </dsp:sp>
    <dsp:sp modelId="{A726BE3B-3AD9-40DC-BEC6-C8282590FA37}">
      <dsp:nvSpPr>
        <dsp:cNvPr id="0" name=""/>
        <dsp:cNvSpPr/>
      </dsp:nvSpPr>
      <dsp:spPr>
        <a:xfrm>
          <a:off x="10837036" y="3795398"/>
          <a:ext cx="783302" cy="2058317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81164-894A-4D1C-A44B-BEEC44C859F3}">
      <dsp:nvSpPr>
        <dsp:cNvPr id="0" name=""/>
        <dsp:cNvSpPr/>
      </dsp:nvSpPr>
      <dsp:spPr>
        <a:xfrm>
          <a:off x="10924069" y="3878080"/>
          <a:ext cx="783302" cy="2058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Head of Skills</a:t>
          </a:r>
          <a:br>
            <a:rPr lang="en-GB" sz="1200" kern="1200"/>
          </a:br>
          <a:br>
            <a:rPr lang="en-GB" sz="1200" kern="1200"/>
          </a:br>
          <a:r>
            <a:rPr lang="en-GB" sz="1200" i="1" kern="1200"/>
            <a:t>Claire Cardwell</a:t>
          </a:r>
        </a:p>
      </dsp:txBody>
      <dsp:txXfrm>
        <a:off x="10947011" y="3901022"/>
        <a:ext cx="737418" cy="2012433"/>
      </dsp:txXfrm>
    </dsp:sp>
    <dsp:sp modelId="{0ED2ADEA-12DD-443A-B6E4-326D196CE281}">
      <dsp:nvSpPr>
        <dsp:cNvPr id="0" name=""/>
        <dsp:cNvSpPr/>
      </dsp:nvSpPr>
      <dsp:spPr>
        <a:xfrm>
          <a:off x="7017215" y="3752378"/>
          <a:ext cx="802955" cy="2071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EE1D1-CDA7-42BB-95F3-C31021A7A218}">
      <dsp:nvSpPr>
        <dsp:cNvPr id="0" name=""/>
        <dsp:cNvSpPr/>
      </dsp:nvSpPr>
      <dsp:spPr>
        <a:xfrm>
          <a:off x="7104248" y="3835060"/>
          <a:ext cx="802955" cy="2071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Head of Partnerships &amp; Families</a:t>
          </a:r>
          <a:br>
            <a:rPr lang="en-GB" sz="1100" kern="1200"/>
          </a:br>
          <a:endParaRPr lang="en-GB" sz="1100" kern="120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i="1" kern="1200"/>
            <a:t>Rebecca Mason</a:t>
          </a:r>
        </a:p>
      </dsp:txBody>
      <dsp:txXfrm>
        <a:off x="7127766" y="3858578"/>
        <a:ext cx="755919" cy="2024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7B4F9-DD1B-5246-8ECC-6613C6BD5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48BE0-D087-9510-B9DB-2FE0F1F42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BB1E0-9627-F725-BD2B-DFFAD9DAA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9FD8F-61E0-2112-AC43-90B8B7616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44320-394D-A55D-3367-5501C3AE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79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E5845-5152-65B3-2DFD-BCBF72223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1AB807-E645-C315-42E2-4218015EF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4A53-EB4C-9CB6-681A-300BEE4F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77293-8A49-1A23-B014-5B6B0BEB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10832-E19F-80F8-3BD4-949D44CA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5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1CE509-1948-5F99-85A2-0B744A7E5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37045-B499-EA95-62C4-9E73965FE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D6FB2-1A53-6F9A-40E0-0E2425FF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DBE4B-3BA8-5BEF-08B8-C0C590B70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3E951-814F-1082-0149-F436F537E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52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B7B27-BBD7-34A2-80D0-461E59AB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E0C4F-2FFC-A097-FF13-EA3478011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5DF14-15CB-1D2D-5BB6-225C477F5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8ABA5-B847-B296-2BC0-041A1297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4DC63-807E-09C1-AED3-281B85B2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1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DB19-992F-7317-C1D1-963274147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AEADD-14BB-C6B2-9970-47EE117AA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AC376-F933-F13E-851F-BB8DCBA44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C6438-80DC-AFC3-A090-B62CFB12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BD144-C31D-84C9-9722-7C95278D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2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E679D-2315-26A9-2A25-E5BE983BC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47693-909F-77DE-8C9F-254563292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1D906-0874-19EF-5398-80965CF02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1C547-8F2F-46C3-5442-3B577D21C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6E09F-9894-AE9C-BDFC-2DEA8899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E00EC-478C-58BF-75D3-5EBB27AE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43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A17C-AC45-3797-23AA-652C00C5C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D1C55-AC83-3DF6-9368-83C70E145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09CB6-E8D9-2CE5-C80B-FAA6DF813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3142F-014A-9019-5B0C-16D9BA54B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6B2C90-B3B5-AC27-117B-10680CC4A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CAF443-5A1B-9F67-04FD-5BC7E873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FC3111-B165-4B0E-8BA3-BE6474FB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B0E747-99DC-7270-AB7B-68064116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27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AEF5D-EF07-9FD2-6FC5-EEFB17603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D20A0-7507-ABBE-ABF1-43AA79A9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B4DE7-7A60-53DF-E4DF-8C297F93C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F848FB-792C-1A1B-F32D-D833B701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61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36DF9E-16B6-1516-D01D-9C4ECA5A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FCEA10-46AD-1DC8-12CC-C5250E3B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121D7-A0E0-72AA-613B-437C88CDA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7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ED81-E76B-D008-51E9-E6AF5AC9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51434-56D3-3C8F-8C83-E91DEB7B4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89ACE-AFEF-B501-F254-2F4FE8D38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6DC04-A12D-7D46-9E28-0C199080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CCDEE-7844-03B4-E44E-72966AFC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0F17A-E614-2DCE-F4DB-0AFE73CE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91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3358D-9A11-D01E-6A20-967A502B6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BAEC9-2160-54DB-2109-3A196371C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44AFE8-7EA4-8448-51AD-DF8D2BC83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E85DFE-3BF2-052D-AA39-5419EC527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46260-A5BA-A39C-A464-F7EFC989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88586-0037-33C7-EA59-D596D4D14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3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5245F7-9718-472C-04E1-C14195B4C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A7CEF-7BF5-B356-72A8-32349FA2B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264F6-E2CE-3B63-5992-FD1F0EE5CD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D912F-14F7-424D-8318-911E1D2FBDCF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00FA0-FE87-4DBF-77FC-BDC251056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803DA-42F5-110B-C8C8-78D145C1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3D62-36F2-4C28-8E60-C9E48523F1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8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7DDE61C-06C5-4F84-87D3-75582F5A90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0933124"/>
              </p:ext>
            </p:extLst>
          </p:nvPr>
        </p:nvGraphicFramePr>
        <p:xfrm>
          <a:off x="242314" y="0"/>
          <a:ext cx="11707372" cy="1039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787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151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Dunn, William</dc:creator>
  <cp:lastModifiedBy>Dunn, William</cp:lastModifiedBy>
  <cp:revision>2</cp:revision>
  <dcterms:created xsi:type="dcterms:W3CDTF">2023-08-02T10:43:05Z</dcterms:created>
  <dcterms:modified xsi:type="dcterms:W3CDTF">2024-01-18T15:13:40Z</dcterms:modified>
</cp:coreProperties>
</file>